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3" r:id="rId2"/>
    <p:sldMasterId id="2147483711" r:id="rId3"/>
    <p:sldMasterId id="2147483749"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embeddedFontLst>
    <p:embeddedFont>
      <p:font typeface="Verdana" pitchFamily="34" charset="0"/>
      <p:regular r:id="rId25"/>
      <p:bold r:id="rId26"/>
      <p:italic r:id="rId27"/>
      <p:boldItalic r:id="rId28"/>
    </p:embeddedFont>
    <p:embeddedFont>
      <p:font typeface="Archivo Medium" charset="0"/>
      <p:regular r:id="rId29"/>
      <p:bold r:id="rId30"/>
      <p:italic r:id="rId31"/>
      <p:boldItalic r:id="rId32"/>
    </p:embeddedFont>
    <p:embeddedFont>
      <p:font typeface="Archivo" charset="0"/>
      <p:regular r:id="rId33"/>
      <p:bold r:id="rId34"/>
      <p:italic r:id="rId35"/>
      <p:boldItalic r:id="rId36"/>
    </p:embeddedFont>
    <p:embeddedFont>
      <p:font typeface="Sarabun" charset="-34"/>
      <p:regular r:id="rId37"/>
      <p:bold r:id="rId38"/>
      <p:italic r:id="rId39"/>
      <p:boldItalic r:id="rId40"/>
    </p:embeddedFont>
    <p:embeddedFont>
      <p:font typeface="Calibri"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gVYZfknrAKkXMZbU9EBuKvEqX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66019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16211e26a22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g16211e26a22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199c63b117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g199c63b1178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6" name="Google Shape;946;g199c63b1178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6211e26a22_0_27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g16211e26a22_0_27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4" name="Google Shape;954;g16211e26a22_0_27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16211e26a22_0_28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g16211e26a22_0_28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2" name="Google Shape;962;g16211e26a22_0_28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16211e26a22_0_28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g16211e26a22_0_28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7" name="Google Shape;977;g16211e26a22_0_28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16211e26a22_0_28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g16211e26a22_0_28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6" name="Google Shape;986;g16211e26a22_0_28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16211e26a22_0_29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g16211e26a22_0_29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6" name="Google Shape;1016;g16211e26a22_0_29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16211e26a22_0_29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3" name="Google Shape;1023;g16211e26a22_0_29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4" name="Google Shape;1024;g16211e26a22_0_29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6211e26a22_0_3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g16211e26a22_0_30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2" name="Google Shape;1032;g16211e26a22_0_30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16211e26a22_0_30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g16211e26a22_0_30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0" name="Google Shape;1040;g16211e26a22_0_30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62390eb111_2_16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7" name="Google Shape;1047;g162390eb111_2_16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6211e26a22_0_19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g16211e26a22_0_19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16211e26a22_0_19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g16211e26a22_0_19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6" name="Google Shape;866;g16211e26a22_0_19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99c63b117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g199c63b1178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162390eb111_2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g162390eb111_2_6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62390eb111_1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g162390eb111_1_3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162390eb111_1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g162390eb111_1_3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62390eb111_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162390eb111_2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6211e26a22_0_2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g16211e26a22_0_25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8" name="Google Shape;938;g16211e26a22_0_25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5"/>
        <p:cNvGrpSpPr/>
        <p:nvPr/>
      </p:nvGrpSpPr>
      <p:grpSpPr>
        <a:xfrm>
          <a:off x="0" y="0"/>
          <a:ext cx="0" cy="0"/>
          <a:chOff x="0" y="0"/>
          <a:chExt cx="0" cy="0"/>
        </a:xfrm>
      </p:grpSpPr>
      <p:pic>
        <p:nvPicPr>
          <p:cNvPr id="16" name="Google Shape;16;g16211e26a22_0_403"/>
          <p:cNvPicPr preferRelativeResize="0"/>
          <p:nvPr/>
        </p:nvPicPr>
        <p:blipFill rotWithShape="1">
          <a:blip r:embed="rId2">
            <a:alphaModFix/>
          </a:blip>
          <a:srcRect l="37845" b="57845"/>
          <a:stretch/>
        </p:blipFill>
        <p:spPr>
          <a:xfrm rot="10800000">
            <a:off x="4725700" y="1"/>
            <a:ext cx="7466312" cy="2578799"/>
          </a:xfrm>
          <a:prstGeom prst="rect">
            <a:avLst/>
          </a:prstGeom>
          <a:noFill/>
          <a:ln>
            <a:noFill/>
          </a:ln>
        </p:spPr>
      </p:pic>
      <p:sp>
        <p:nvSpPr>
          <p:cNvPr id="17" name="Google Shape;17;g16211e26a22_0_403"/>
          <p:cNvSpPr txBox="1">
            <a:spLocks noGrp="1"/>
          </p:cNvSpPr>
          <p:nvPr>
            <p:ph type="title"/>
          </p:nvPr>
        </p:nvSpPr>
        <p:spPr>
          <a:xfrm>
            <a:off x="960000" y="3087773"/>
            <a:ext cx="10272000" cy="975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7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8" name="Google Shape;18;g16211e26a22_0_403"/>
          <p:cNvSpPr txBox="1">
            <a:spLocks noGrp="1"/>
          </p:cNvSpPr>
          <p:nvPr>
            <p:ph type="title" idx="2"/>
          </p:nvPr>
        </p:nvSpPr>
        <p:spPr>
          <a:xfrm>
            <a:off x="4572000" y="1310873"/>
            <a:ext cx="3048000" cy="18288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8000"/>
              <a:buNone/>
              <a:defRPr sz="13300">
                <a:solidFill>
                  <a:schemeClr val="dk2"/>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9" name="Google Shape;19;g16211e26a22_0_403"/>
          <p:cNvSpPr txBox="1">
            <a:spLocks noGrp="1"/>
          </p:cNvSpPr>
          <p:nvPr>
            <p:ph type="subTitle" idx="1"/>
          </p:nvPr>
        </p:nvSpPr>
        <p:spPr>
          <a:xfrm>
            <a:off x="3441700" y="4170140"/>
            <a:ext cx="5308800" cy="609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800"/>
              <a:buNone/>
              <a:defRPr sz="2100"/>
            </a:lvl1pPr>
            <a:lvl2pPr lvl="1" algn="ctr">
              <a:lnSpc>
                <a:spcPct val="100000"/>
              </a:lnSpc>
              <a:spcBef>
                <a:spcPts val="500"/>
              </a:spcBef>
              <a:spcAft>
                <a:spcPts val="0"/>
              </a:spcAft>
              <a:buSzPts val="2400"/>
              <a:buNone/>
              <a:defRPr/>
            </a:lvl2pPr>
            <a:lvl3pPr lvl="2" algn="ctr">
              <a:lnSpc>
                <a:spcPct val="100000"/>
              </a:lnSpc>
              <a:spcBef>
                <a:spcPts val="500"/>
              </a:spcBef>
              <a:spcAft>
                <a:spcPts val="0"/>
              </a:spcAft>
              <a:buSzPts val="2000"/>
              <a:buNone/>
              <a:defRPr/>
            </a:lvl3pPr>
            <a:lvl4pPr lvl="3" algn="ctr">
              <a:lnSpc>
                <a:spcPct val="100000"/>
              </a:lnSpc>
              <a:spcBef>
                <a:spcPts val="500"/>
              </a:spcBef>
              <a:spcAft>
                <a:spcPts val="0"/>
              </a:spcAft>
              <a:buSzPts val="1800"/>
              <a:buNone/>
              <a:defRPr/>
            </a:lvl4pPr>
            <a:lvl5pPr lvl="4" algn="ctr">
              <a:lnSpc>
                <a:spcPct val="100000"/>
              </a:lnSpc>
              <a:spcBef>
                <a:spcPts val="500"/>
              </a:spcBef>
              <a:spcAft>
                <a:spcPts val="0"/>
              </a:spcAft>
              <a:buSzPts val="1800"/>
              <a:buNone/>
              <a:defRPr/>
            </a:lvl5pPr>
            <a:lvl6pPr lvl="5" algn="ctr">
              <a:lnSpc>
                <a:spcPct val="100000"/>
              </a:lnSpc>
              <a:spcBef>
                <a:spcPts val="500"/>
              </a:spcBef>
              <a:spcAft>
                <a:spcPts val="0"/>
              </a:spcAft>
              <a:buSzPts val="1800"/>
              <a:buNone/>
              <a:defRPr/>
            </a:lvl6pPr>
            <a:lvl7pPr lvl="6" algn="ctr">
              <a:lnSpc>
                <a:spcPct val="100000"/>
              </a:lnSpc>
              <a:spcBef>
                <a:spcPts val="500"/>
              </a:spcBef>
              <a:spcAft>
                <a:spcPts val="0"/>
              </a:spcAft>
              <a:buSzPts val="1800"/>
              <a:buNone/>
              <a:defRPr/>
            </a:lvl7pPr>
            <a:lvl8pPr lvl="7" algn="ctr">
              <a:lnSpc>
                <a:spcPct val="100000"/>
              </a:lnSpc>
              <a:spcBef>
                <a:spcPts val="500"/>
              </a:spcBef>
              <a:spcAft>
                <a:spcPts val="0"/>
              </a:spcAft>
              <a:buSzPts val="1800"/>
              <a:buNone/>
              <a:defRPr/>
            </a:lvl8pPr>
            <a:lvl9pPr lvl="8" algn="ctr">
              <a:lnSpc>
                <a:spcPct val="100000"/>
              </a:lnSpc>
              <a:spcBef>
                <a:spcPts val="500"/>
              </a:spcBef>
              <a:spcAft>
                <a:spcPts val="0"/>
              </a:spcAft>
              <a:buSzPts val="1800"/>
              <a:buNone/>
              <a:defRPr/>
            </a:lvl9pPr>
          </a:lstStyle>
          <a:p>
            <a:endParaRPr/>
          </a:p>
        </p:txBody>
      </p:sp>
      <p:pic>
        <p:nvPicPr>
          <p:cNvPr id="20" name="Google Shape;20;g16211e26a22_0_403"/>
          <p:cNvPicPr preferRelativeResize="0"/>
          <p:nvPr/>
        </p:nvPicPr>
        <p:blipFill rotWithShape="1">
          <a:blip r:embed="rId2">
            <a:alphaModFix/>
          </a:blip>
          <a:srcRect l="37845" b="57845"/>
          <a:stretch/>
        </p:blipFill>
        <p:spPr>
          <a:xfrm>
            <a:off x="0" y="4279200"/>
            <a:ext cx="7466312" cy="2578799"/>
          </a:xfrm>
          <a:prstGeom prst="rect">
            <a:avLst/>
          </a:prstGeom>
          <a:noFill/>
          <a:ln>
            <a:noFill/>
          </a:ln>
        </p:spPr>
      </p:pic>
      <p:sp>
        <p:nvSpPr>
          <p:cNvPr id="21" name="Google Shape;21;g16211e26a22_0_403"/>
          <p:cNvSpPr txBox="1">
            <a:spLocks noGrp="1"/>
          </p:cNvSpPr>
          <p:nvPr>
            <p:ph type="title" idx="3"/>
          </p:nvPr>
        </p:nvSpPr>
        <p:spPr>
          <a:xfrm>
            <a:off x="1350533" y="383817"/>
            <a:ext cx="1851900" cy="306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6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61"/>
        <p:cNvGrpSpPr/>
        <p:nvPr/>
      </p:nvGrpSpPr>
      <p:grpSpPr>
        <a:xfrm>
          <a:off x="0" y="0"/>
          <a:ext cx="0" cy="0"/>
          <a:chOff x="0" y="0"/>
          <a:chExt cx="0" cy="0"/>
        </a:xfrm>
      </p:grpSpPr>
      <p:sp>
        <p:nvSpPr>
          <p:cNvPr id="62" name="Google Shape;62;g113c9ccd260_3_556"/>
          <p:cNvSpPr txBox="1">
            <a:spLocks noGrp="1"/>
          </p:cNvSpPr>
          <p:nvPr>
            <p:ph type="title"/>
          </p:nvPr>
        </p:nvSpPr>
        <p:spPr>
          <a:xfrm>
            <a:off x="3005803" y="312810"/>
            <a:ext cx="6180300" cy="4779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400"/>
              <a:buNone/>
              <a:defRPr sz="2900" b="1" i="0">
                <a:solidFill>
                  <a:srgbClr val="E91C24"/>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113c9ccd260_3_556"/>
          <p:cNvSpPr txBox="1">
            <a:spLocks noGrp="1"/>
          </p:cNvSpPr>
          <p:nvPr>
            <p:ph type="body" idx="1"/>
          </p:nvPr>
        </p:nvSpPr>
        <p:spPr>
          <a:xfrm>
            <a:off x="609600" y="1577340"/>
            <a:ext cx="5303700" cy="452640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228600" algn="l">
              <a:lnSpc>
                <a:spcPct val="90000"/>
              </a:lnSpc>
              <a:spcBef>
                <a:spcPts val="500"/>
              </a:spcBef>
              <a:spcAft>
                <a:spcPts val="0"/>
              </a:spcAft>
              <a:buSzPts val="1800"/>
              <a:buNone/>
              <a:defRPr/>
            </a:lvl6pPr>
            <a:lvl7pPr marL="3200400" lvl="6" indent="-228600" algn="l">
              <a:lnSpc>
                <a:spcPct val="90000"/>
              </a:lnSpc>
              <a:spcBef>
                <a:spcPts val="500"/>
              </a:spcBef>
              <a:spcAft>
                <a:spcPts val="0"/>
              </a:spcAft>
              <a:buSzPts val="1800"/>
              <a:buNone/>
              <a:defRPr/>
            </a:lvl7pPr>
            <a:lvl8pPr marL="3657600" lvl="7" indent="-228600" algn="l">
              <a:lnSpc>
                <a:spcPct val="90000"/>
              </a:lnSpc>
              <a:spcBef>
                <a:spcPts val="500"/>
              </a:spcBef>
              <a:spcAft>
                <a:spcPts val="0"/>
              </a:spcAft>
              <a:buSzPts val="1800"/>
              <a:buNone/>
              <a:defRPr/>
            </a:lvl8pPr>
            <a:lvl9pPr marL="4114800" lvl="8" indent="-228600" algn="l">
              <a:lnSpc>
                <a:spcPct val="90000"/>
              </a:lnSpc>
              <a:spcBef>
                <a:spcPts val="500"/>
              </a:spcBef>
              <a:spcAft>
                <a:spcPts val="0"/>
              </a:spcAft>
              <a:buSzPts val="1800"/>
              <a:buNone/>
              <a:defRPr/>
            </a:lvl9pPr>
          </a:lstStyle>
          <a:p>
            <a:endParaRPr/>
          </a:p>
        </p:txBody>
      </p:sp>
      <p:sp>
        <p:nvSpPr>
          <p:cNvPr id="64" name="Google Shape;64;g113c9ccd260_3_556"/>
          <p:cNvSpPr txBox="1">
            <a:spLocks noGrp="1"/>
          </p:cNvSpPr>
          <p:nvPr>
            <p:ph type="body" idx="2"/>
          </p:nvPr>
        </p:nvSpPr>
        <p:spPr>
          <a:xfrm>
            <a:off x="6278880" y="1577340"/>
            <a:ext cx="5303700" cy="452640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228600" algn="l">
              <a:lnSpc>
                <a:spcPct val="90000"/>
              </a:lnSpc>
              <a:spcBef>
                <a:spcPts val="500"/>
              </a:spcBef>
              <a:spcAft>
                <a:spcPts val="0"/>
              </a:spcAft>
              <a:buSzPts val="1800"/>
              <a:buNone/>
              <a:defRPr/>
            </a:lvl6pPr>
            <a:lvl7pPr marL="3200400" lvl="6" indent="-228600" algn="l">
              <a:lnSpc>
                <a:spcPct val="90000"/>
              </a:lnSpc>
              <a:spcBef>
                <a:spcPts val="500"/>
              </a:spcBef>
              <a:spcAft>
                <a:spcPts val="0"/>
              </a:spcAft>
              <a:buSzPts val="1800"/>
              <a:buNone/>
              <a:defRPr/>
            </a:lvl7pPr>
            <a:lvl8pPr marL="3657600" lvl="7" indent="-228600" algn="l">
              <a:lnSpc>
                <a:spcPct val="90000"/>
              </a:lnSpc>
              <a:spcBef>
                <a:spcPts val="500"/>
              </a:spcBef>
              <a:spcAft>
                <a:spcPts val="0"/>
              </a:spcAft>
              <a:buSzPts val="1800"/>
              <a:buNone/>
              <a:defRPr/>
            </a:lvl8pPr>
            <a:lvl9pPr marL="4114800" lvl="8" indent="-228600" algn="l">
              <a:lnSpc>
                <a:spcPct val="90000"/>
              </a:lnSpc>
              <a:spcBef>
                <a:spcPts val="500"/>
              </a:spcBef>
              <a:spcAft>
                <a:spcPts val="0"/>
              </a:spcAft>
              <a:buSzPts val="1800"/>
              <a:buNone/>
              <a:defRPr/>
            </a:lvl9pPr>
          </a:lstStyle>
          <a:p>
            <a:endParaRPr/>
          </a:p>
        </p:txBody>
      </p:sp>
      <p:sp>
        <p:nvSpPr>
          <p:cNvPr id="65" name="Google Shape;65;g113c9ccd260_3_556"/>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113c9ccd260_3_556"/>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113c9ccd260_3_556"/>
          <p:cNvSpPr txBox="1">
            <a:spLocks noGrp="1"/>
          </p:cNvSpPr>
          <p:nvPr>
            <p:ph type="sldNum" idx="12"/>
          </p:nvPr>
        </p:nvSpPr>
        <p:spPr>
          <a:xfrm>
            <a:off x="8778240" y="6377940"/>
            <a:ext cx="2804100" cy="1848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2"/>
        <p:cNvGrpSpPr/>
        <p:nvPr/>
      </p:nvGrpSpPr>
      <p:grpSpPr>
        <a:xfrm>
          <a:off x="0" y="0"/>
          <a:ext cx="0" cy="0"/>
          <a:chOff x="0" y="0"/>
          <a:chExt cx="0" cy="0"/>
        </a:xfrm>
      </p:grpSpPr>
      <p:pic>
        <p:nvPicPr>
          <p:cNvPr id="623" name="Google Shape;623;g162390eb111_2_1737"/>
          <p:cNvPicPr preferRelativeResize="0"/>
          <p:nvPr/>
        </p:nvPicPr>
        <p:blipFill rotWithShape="1">
          <a:blip r:embed="rId2">
            <a:alphaModFix/>
          </a:blip>
          <a:srcRect l="37845" b="57846"/>
          <a:stretch/>
        </p:blipFill>
        <p:spPr>
          <a:xfrm>
            <a:off x="1" y="3897133"/>
            <a:ext cx="8572498" cy="2960868"/>
          </a:xfrm>
          <a:prstGeom prst="rect">
            <a:avLst/>
          </a:prstGeom>
          <a:noFill/>
          <a:ln>
            <a:noFill/>
          </a:ln>
        </p:spPr>
      </p:pic>
      <p:sp>
        <p:nvSpPr>
          <p:cNvPr id="624" name="Google Shape;624;g162390eb111_2_1737"/>
          <p:cNvSpPr txBox="1">
            <a:spLocks noGrp="1"/>
          </p:cNvSpPr>
          <p:nvPr>
            <p:ph type="ctrTitle"/>
          </p:nvPr>
        </p:nvSpPr>
        <p:spPr>
          <a:xfrm>
            <a:off x="960000" y="1613700"/>
            <a:ext cx="10272000" cy="2907300"/>
          </a:xfrm>
          <a:prstGeom prst="rect">
            <a:avLst/>
          </a:prstGeom>
          <a:noFill/>
          <a:ln>
            <a:noFill/>
          </a:ln>
        </p:spPr>
        <p:txBody>
          <a:bodyPr spcFirstLastPara="1" wrap="square" lIns="121900" tIns="121900" rIns="121900" bIns="121900" anchor="ctr" anchorCtr="0">
            <a:noAutofit/>
          </a:bodyPr>
          <a:lstStyle>
            <a:lvl1pPr lvl="0" algn="ctr" rtl="0">
              <a:lnSpc>
                <a:spcPct val="90000"/>
              </a:lnSpc>
              <a:spcBef>
                <a:spcPts val="0"/>
              </a:spcBef>
              <a:spcAft>
                <a:spcPts val="0"/>
              </a:spcAft>
              <a:buClr>
                <a:srgbClr val="191919"/>
              </a:buClr>
              <a:buSzPts val="6900"/>
              <a:buNone/>
              <a:defRPr sz="8700"/>
            </a:lvl1pPr>
            <a:lvl2pPr lvl="1" algn="ctr" rtl="0">
              <a:lnSpc>
                <a:spcPct val="100000"/>
              </a:lnSpc>
              <a:spcBef>
                <a:spcPts val="0"/>
              </a:spcBef>
              <a:spcAft>
                <a:spcPts val="0"/>
              </a:spcAft>
              <a:buClr>
                <a:srgbClr val="191919"/>
              </a:buClr>
              <a:buSzPts val="6900"/>
              <a:buNone/>
              <a:defRPr sz="6900">
                <a:solidFill>
                  <a:srgbClr val="191919"/>
                </a:solidFill>
              </a:defRPr>
            </a:lvl2pPr>
            <a:lvl3pPr lvl="2" algn="ctr" rtl="0">
              <a:lnSpc>
                <a:spcPct val="100000"/>
              </a:lnSpc>
              <a:spcBef>
                <a:spcPts val="0"/>
              </a:spcBef>
              <a:spcAft>
                <a:spcPts val="0"/>
              </a:spcAft>
              <a:buClr>
                <a:srgbClr val="191919"/>
              </a:buClr>
              <a:buSzPts val="6900"/>
              <a:buNone/>
              <a:defRPr sz="6900">
                <a:solidFill>
                  <a:srgbClr val="191919"/>
                </a:solidFill>
              </a:defRPr>
            </a:lvl3pPr>
            <a:lvl4pPr lvl="3" algn="ctr" rtl="0">
              <a:lnSpc>
                <a:spcPct val="100000"/>
              </a:lnSpc>
              <a:spcBef>
                <a:spcPts val="0"/>
              </a:spcBef>
              <a:spcAft>
                <a:spcPts val="0"/>
              </a:spcAft>
              <a:buClr>
                <a:srgbClr val="191919"/>
              </a:buClr>
              <a:buSzPts val="6900"/>
              <a:buNone/>
              <a:defRPr sz="6900">
                <a:solidFill>
                  <a:srgbClr val="191919"/>
                </a:solidFill>
              </a:defRPr>
            </a:lvl4pPr>
            <a:lvl5pPr lvl="4" algn="ctr" rtl="0">
              <a:lnSpc>
                <a:spcPct val="100000"/>
              </a:lnSpc>
              <a:spcBef>
                <a:spcPts val="0"/>
              </a:spcBef>
              <a:spcAft>
                <a:spcPts val="0"/>
              </a:spcAft>
              <a:buClr>
                <a:srgbClr val="191919"/>
              </a:buClr>
              <a:buSzPts val="6900"/>
              <a:buNone/>
              <a:defRPr sz="6900">
                <a:solidFill>
                  <a:srgbClr val="191919"/>
                </a:solidFill>
              </a:defRPr>
            </a:lvl5pPr>
            <a:lvl6pPr lvl="5" algn="ctr" rtl="0">
              <a:lnSpc>
                <a:spcPct val="100000"/>
              </a:lnSpc>
              <a:spcBef>
                <a:spcPts val="0"/>
              </a:spcBef>
              <a:spcAft>
                <a:spcPts val="0"/>
              </a:spcAft>
              <a:buClr>
                <a:srgbClr val="191919"/>
              </a:buClr>
              <a:buSzPts val="6900"/>
              <a:buNone/>
              <a:defRPr sz="6900">
                <a:solidFill>
                  <a:srgbClr val="191919"/>
                </a:solidFill>
              </a:defRPr>
            </a:lvl6pPr>
            <a:lvl7pPr lvl="6" algn="ctr" rtl="0">
              <a:lnSpc>
                <a:spcPct val="100000"/>
              </a:lnSpc>
              <a:spcBef>
                <a:spcPts val="0"/>
              </a:spcBef>
              <a:spcAft>
                <a:spcPts val="0"/>
              </a:spcAft>
              <a:buClr>
                <a:srgbClr val="191919"/>
              </a:buClr>
              <a:buSzPts val="6900"/>
              <a:buNone/>
              <a:defRPr sz="6900">
                <a:solidFill>
                  <a:srgbClr val="191919"/>
                </a:solidFill>
              </a:defRPr>
            </a:lvl7pPr>
            <a:lvl8pPr lvl="7" algn="ctr" rtl="0">
              <a:lnSpc>
                <a:spcPct val="100000"/>
              </a:lnSpc>
              <a:spcBef>
                <a:spcPts val="0"/>
              </a:spcBef>
              <a:spcAft>
                <a:spcPts val="0"/>
              </a:spcAft>
              <a:buClr>
                <a:srgbClr val="191919"/>
              </a:buClr>
              <a:buSzPts val="6900"/>
              <a:buNone/>
              <a:defRPr sz="6900">
                <a:solidFill>
                  <a:srgbClr val="191919"/>
                </a:solidFill>
              </a:defRPr>
            </a:lvl8pPr>
            <a:lvl9pPr lvl="8" algn="ctr" rtl="0">
              <a:lnSpc>
                <a:spcPct val="100000"/>
              </a:lnSpc>
              <a:spcBef>
                <a:spcPts val="0"/>
              </a:spcBef>
              <a:spcAft>
                <a:spcPts val="0"/>
              </a:spcAft>
              <a:buClr>
                <a:srgbClr val="191919"/>
              </a:buClr>
              <a:buSzPts val="6900"/>
              <a:buNone/>
              <a:defRPr sz="6900">
                <a:solidFill>
                  <a:srgbClr val="191919"/>
                </a:solidFill>
              </a:defRPr>
            </a:lvl9pPr>
          </a:lstStyle>
          <a:p>
            <a:endParaRPr/>
          </a:p>
        </p:txBody>
      </p:sp>
      <p:sp>
        <p:nvSpPr>
          <p:cNvPr id="625" name="Google Shape;625;g162390eb111_2_1737"/>
          <p:cNvSpPr txBox="1">
            <a:spLocks noGrp="1"/>
          </p:cNvSpPr>
          <p:nvPr>
            <p:ph type="subTitle" idx="1"/>
          </p:nvPr>
        </p:nvSpPr>
        <p:spPr>
          <a:xfrm>
            <a:off x="3545233" y="4533200"/>
            <a:ext cx="5101500" cy="5460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21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626" name="Google Shape;626;g162390eb111_2_1737"/>
          <p:cNvSpPr txBox="1">
            <a:spLocks noGrp="1"/>
          </p:cNvSpPr>
          <p:nvPr>
            <p:ph type="title" idx="2"/>
          </p:nvPr>
        </p:nvSpPr>
        <p:spPr>
          <a:xfrm>
            <a:off x="5170000" y="719983"/>
            <a:ext cx="1851900" cy="3069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1600"/>
              <a:buNone/>
              <a:defRPr sz="1600"/>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7"/>
        <p:cNvGrpSpPr/>
        <p:nvPr/>
      </p:nvGrpSpPr>
      <p:grpSpPr>
        <a:xfrm>
          <a:off x="0" y="0"/>
          <a:ext cx="0" cy="0"/>
          <a:chOff x="0" y="0"/>
          <a:chExt cx="0" cy="0"/>
        </a:xfrm>
      </p:grpSpPr>
      <p:pic>
        <p:nvPicPr>
          <p:cNvPr id="628" name="Google Shape;628;g162390eb111_2_1742"/>
          <p:cNvPicPr preferRelativeResize="0"/>
          <p:nvPr/>
        </p:nvPicPr>
        <p:blipFill rotWithShape="1">
          <a:blip r:embed="rId2">
            <a:alphaModFix/>
          </a:blip>
          <a:srcRect l="37845" b="57846"/>
          <a:stretch/>
        </p:blipFill>
        <p:spPr>
          <a:xfrm rot="10800000">
            <a:off x="4725700" y="1"/>
            <a:ext cx="7466312" cy="2578799"/>
          </a:xfrm>
          <a:prstGeom prst="rect">
            <a:avLst/>
          </a:prstGeom>
          <a:noFill/>
          <a:ln>
            <a:noFill/>
          </a:ln>
        </p:spPr>
      </p:pic>
      <p:sp>
        <p:nvSpPr>
          <p:cNvPr id="629" name="Google Shape;629;g162390eb111_2_1742"/>
          <p:cNvSpPr txBox="1">
            <a:spLocks noGrp="1"/>
          </p:cNvSpPr>
          <p:nvPr>
            <p:ph type="title"/>
          </p:nvPr>
        </p:nvSpPr>
        <p:spPr>
          <a:xfrm>
            <a:off x="960000" y="3087773"/>
            <a:ext cx="10272000" cy="975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4800"/>
              <a:buNone/>
              <a:defRPr sz="67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630" name="Google Shape;630;g162390eb111_2_1742"/>
          <p:cNvSpPr txBox="1">
            <a:spLocks noGrp="1"/>
          </p:cNvSpPr>
          <p:nvPr>
            <p:ph type="title" idx="2"/>
          </p:nvPr>
        </p:nvSpPr>
        <p:spPr>
          <a:xfrm>
            <a:off x="4572000" y="1310873"/>
            <a:ext cx="3048000" cy="18288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8000"/>
              <a:buNone/>
              <a:defRPr sz="13300">
                <a:solidFill>
                  <a:schemeClr val="dk2"/>
                </a:solidFill>
              </a:defRPr>
            </a:lvl1pPr>
            <a:lvl2pPr lvl="1" algn="ctr" rtl="0">
              <a:lnSpc>
                <a:spcPct val="100000"/>
              </a:lnSpc>
              <a:spcBef>
                <a:spcPts val="0"/>
              </a:spcBef>
              <a:spcAft>
                <a:spcPts val="0"/>
              </a:spcAft>
              <a:buSzPts val="8000"/>
              <a:buNone/>
              <a:defRPr sz="8000"/>
            </a:lvl2pPr>
            <a:lvl3pPr lvl="2" algn="ctr" rtl="0">
              <a:lnSpc>
                <a:spcPct val="100000"/>
              </a:lnSpc>
              <a:spcBef>
                <a:spcPts val="0"/>
              </a:spcBef>
              <a:spcAft>
                <a:spcPts val="0"/>
              </a:spcAft>
              <a:buSzPts val="8000"/>
              <a:buNone/>
              <a:defRPr sz="8000"/>
            </a:lvl3pPr>
            <a:lvl4pPr lvl="3" algn="ctr" rtl="0">
              <a:lnSpc>
                <a:spcPct val="100000"/>
              </a:lnSpc>
              <a:spcBef>
                <a:spcPts val="0"/>
              </a:spcBef>
              <a:spcAft>
                <a:spcPts val="0"/>
              </a:spcAft>
              <a:buSzPts val="8000"/>
              <a:buNone/>
              <a:defRPr sz="8000"/>
            </a:lvl4pPr>
            <a:lvl5pPr lvl="4" algn="ctr" rtl="0">
              <a:lnSpc>
                <a:spcPct val="100000"/>
              </a:lnSpc>
              <a:spcBef>
                <a:spcPts val="0"/>
              </a:spcBef>
              <a:spcAft>
                <a:spcPts val="0"/>
              </a:spcAft>
              <a:buSzPts val="8000"/>
              <a:buNone/>
              <a:defRPr sz="8000"/>
            </a:lvl5pPr>
            <a:lvl6pPr lvl="5" algn="ctr" rtl="0">
              <a:lnSpc>
                <a:spcPct val="100000"/>
              </a:lnSpc>
              <a:spcBef>
                <a:spcPts val="0"/>
              </a:spcBef>
              <a:spcAft>
                <a:spcPts val="0"/>
              </a:spcAft>
              <a:buSzPts val="8000"/>
              <a:buNone/>
              <a:defRPr sz="8000"/>
            </a:lvl6pPr>
            <a:lvl7pPr lvl="6" algn="ctr" rtl="0">
              <a:lnSpc>
                <a:spcPct val="100000"/>
              </a:lnSpc>
              <a:spcBef>
                <a:spcPts val="0"/>
              </a:spcBef>
              <a:spcAft>
                <a:spcPts val="0"/>
              </a:spcAft>
              <a:buSzPts val="8000"/>
              <a:buNone/>
              <a:defRPr sz="8000"/>
            </a:lvl7pPr>
            <a:lvl8pPr lvl="7" algn="ctr" rtl="0">
              <a:lnSpc>
                <a:spcPct val="100000"/>
              </a:lnSpc>
              <a:spcBef>
                <a:spcPts val="0"/>
              </a:spcBef>
              <a:spcAft>
                <a:spcPts val="0"/>
              </a:spcAft>
              <a:buSzPts val="8000"/>
              <a:buNone/>
              <a:defRPr sz="8000"/>
            </a:lvl8pPr>
            <a:lvl9pPr lvl="8" algn="ctr" rtl="0">
              <a:lnSpc>
                <a:spcPct val="100000"/>
              </a:lnSpc>
              <a:spcBef>
                <a:spcPts val="0"/>
              </a:spcBef>
              <a:spcAft>
                <a:spcPts val="0"/>
              </a:spcAft>
              <a:buSzPts val="8000"/>
              <a:buNone/>
              <a:defRPr sz="8000"/>
            </a:lvl9pPr>
          </a:lstStyle>
          <a:p>
            <a:endParaRPr/>
          </a:p>
        </p:txBody>
      </p:sp>
      <p:sp>
        <p:nvSpPr>
          <p:cNvPr id="631" name="Google Shape;631;g162390eb111_2_1742"/>
          <p:cNvSpPr txBox="1">
            <a:spLocks noGrp="1"/>
          </p:cNvSpPr>
          <p:nvPr>
            <p:ph type="subTitle" idx="1"/>
          </p:nvPr>
        </p:nvSpPr>
        <p:spPr>
          <a:xfrm>
            <a:off x="3441700" y="4170140"/>
            <a:ext cx="5308800" cy="6096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21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pic>
        <p:nvPicPr>
          <p:cNvPr id="632" name="Google Shape;632;g162390eb111_2_1742"/>
          <p:cNvPicPr preferRelativeResize="0"/>
          <p:nvPr/>
        </p:nvPicPr>
        <p:blipFill rotWithShape="1">
          <a:blip r:embed="rId2">
            <a:alphaModFix/>
          </a:blip>
          <a:srcRect l="37845" b="57846"/>
          <a:stretch/>
        </p:blipFill>
        <p:spPr>
          <a:xfrm>
            <a:off x="0" y="4279200"/>
            <a:ext cx="7466312" cy="2578799"/>
          </a:xfrm>
          <a:prstGeom prst="rect">
            <a:avLst/>
          </a:prstGeom>
          <a:noFill/>
          <a:ln>
            <a:noFill/>
          </a:ln>
        </p:spPr>
      </p:pic>
      <p:sp>
        <p:nvSpPr>
          <p:cNvPr id="633" name="Google Shape;633;g162390eb111_2_1742"/>
          <p:cNvSpPr txBox="1">
            <a:spLocks noGrp="1"/>
          </p:cNvSpPr>
          <p:nvPr>
            <p:ph type="title" idx="3"/>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4"/>
        <p:cNvGrpSpPr/>
        <p:nvPr/>
      </p:nvGrpSpPr>
      <p:grpSpPr>
        <a:xfrm>
          <a:off x="0" y="0"/>
          <a:ext cx="0" cy="0"/>
          <a:chOff x="0" y="0"/>
          <a:chExt cx="0" cy="0"/>
        </a:xfrm>
      </p:grpSpPr>
      <p:sp>
        <p:nvSpPr>
          <p:cNvPr id="635" name="Google Shape;635;g162390eb111_2_1749"/>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
        <p:nvSpPr>
          <p:cNvPr id="636" name="Google Shape;636;g162390eb111_2_1749"/>
          <p:cNvSpPr txBox="1">
            <a:spLocks noGrp="1"/>
          </p:cNvSpPr>
          <p:nvPr>
            <p:ph type="body" idx="1"/>
          </p:nvPr>
        </p:nvSpPr>
        <p:spPr>
          <a:xfrm>
            <a:off x="960000" y="1536633"/>
            <a:ext cx="10272000" cy="1828800"/>
          </a:xfrm>
          <a:prstGeom prst="rect">
            <a:avLst/>
          </a:prstGeom>
          <a:noFill/>
          <a:ln>
            <a:noFill/>
          </a:ln>
        </p:spPr>
        <p:txBody>
          <a:bodyPr spcFirstLastPara="1" wrap="square" lIns="121900" tIns="121900" rIns="121900" bIns="121900" anchor="t" anchorCtr="0">
            <a:noAutofit/>
          </a:bodyPr>
          <a:lstStyle>
            <a:lvl1pPr marL="457200" lvl="0" indent="-336550" algn="l" rtl="0">
              <a:lnSpc>
                <a:spcPct val="100000"/>
              </a:lnSpc>
              <a:spcBef>
                <a:spcPts val="0"/>
              </a:spcBef>
              <a:spcAft>
                <a:spcPts val="0"/>
              </a:spcAft>
              <a:buClr>
                <a:schemeClr val="dk2"/>
              </a:buClr>
              <a:buSzPts val="1700"/>
              <a:buFont typeface="Arial"/>
              <a:buChar char="●"/>
              <a:defRPr sz="1700"/>
            </a:lvl1pPr>
            <a:lvl2pPr marL="914400" lvl="1" indent="-336550" algn="l" rtl="0">
              <a:lnSpc>
                <a:spcPct val="115000"/>
              </a:lnSpc>
              <a:spcBef>
                <a:spcPts val="0"/>
              </a:spcBef>
              <a:spcAft>
                <a:spcPts val="0"/>
              </a:spcAft>
              <a:buSzPts val="1700"/>
              <a:buFont typeface="Arial"/>
              <a:buChar char="○"/>
              <a:defRPr sz="1700"/>
            </a:lvl2pPr>
            <a:lvl3pPr marL="1371600" lvl="2" indent="-336550" algn="l" rtl="0">
              <a:lnSpc>
                <a:spcPct val="115000"/>
              </a:lnSpc>
              <a:spcBef>
                <a:spcPts val="0"/>
              </a:spcBef>
              <a:spcAft>
                <a:spcPts val="0"/>
              </a:spcAft>
              <a:buSzPts val="1700"/>
              <a:buFont typeface="Arial"/>
              <a:buChar char="■"/>
              <a:defRPr sz="1700"/>
            </a:lvl3pPr>
            <a:lvl4pPr marL="1828800" lvl="3" indent="-336550" algn="l" rtl="0">
              <a:lnSpc>
                <a:spcPct val="115000"/>
              </a:lnSpc>
              <a:spcBef>
                <a:spcPts val="0"/>
              </a:spcBef>
              <a:spcAft>
                <a:spcPts val="0"/>
              </a:spcAft>
              <a:buSzPts val="1700"/>
              <a:buFont typeface="Arial"/>
              <a:buChar char="●"/>
              <a:defRPr sz="1700"/>
            </a:lvl4pPr>
            <a:lvl5pPr marL="2286000" lvl="4" indent="-336550" algn="l" rtl="0">
              <a:lnSpc>
                <a:spcPct val="115000"/>
              </a:lnSpc>
              <a:spcBef>
                <a:spcPts val="0"/>
              </a:spcBef>
              <a:spcAft>
                <a:spcPts val="0"/>
              </a:spcAft>
              <a:buSzPts val="1700"/>
              <a:buFont typeface="Arial"/>
              <a:buChar char="○"/>
              <a:defRPr sz="1700"/>
            </a:lvl5pPr>
            <a:lvl6pPr marL="2743200" lvl="5" indent="-336550" algn="l" rtl="0">
              <a:lnSpc>
                <a:spcPct val="115000"/>
              </a:lnSpc>
              <a:spcBef>
                <a:spcPts val="0"/>
              </a:spcBef>
              <a:spcAft>
                <a:spcPts val="0"/>
              </a:spcAft>
              <a:buSzPts val="1700"/>
              <a:buFont typeface="Arial"/>
              <a:buChar char="■"/>
              <a:defRPr sz="1700"/>
            </a:lvl6pPr>
            <a:lvl7pPr marL="3200400" lvl="6" indent="-336550" algn="l" rtl="0">
              <a:lnSpc>
                <a:spcPct val="115000"/>
              </a:lnSpc>
              <a:spcBef>
                <a:spcPts val="0"/>
              </a:spcBef>
              <a:spcAft>
                <a:spcPts val="0"/>
              </a:spcAft>
              <a:buSzPts val="1700"/>
              <a:buFont typeface="Arial"/>
              <a:buChar char="●"/>
              <a:defRPr sz="1700"/>
            </a:lvl7pPr>
            <a:lvl8pPr marL="3657600" lvl="7" indent="-336550" algn="l" rtl="0">
              <a:lnSpc>
                <a:spcPct val="115000"/>
              </a:lnSpc>
              <a:spcBef>
                <a:spcPts val="0"/>
              </a:spcBef>
              <a:spcAft>
                <a:spcPts val="0"/>
              </a:spcAft>
              <a:buSzPts val="1700"/>
              <a:buFont typeface="Arial"/>
              <a:buChar char="○"/>
              <a:defRPr sz="1700"/>
            </a:lvl8pPr>
            <a:lvl9pPr marL="4114800" lvl="8" indent="-336550" algn="l" rtl="0">
              <a:lnSpc>
                <a:spcPct val="115000"/>
              </a:lnSpc>
              <a:spcBef>
                <a:spcPts val="0"/>
              </a:spcBef>
              <a:spcAft>
                <a:spcPts val="0"/>
              </a:spcAft>
              <a:buSzPts val="1700"/>
              <a:buFont typeface="Arial"/>
              <a:buChar char="■"/>
              <a:defRPr sz="1700"/>
            </a:lvl9pPr>
          </a:lstStyle>
          <a:p>
            <a:endParaRPr/>
          </a:p>
        </p:txBody>
      </p:sp>
      <p:pic>
        <p:nvPicPr>
          <p:cNvPr id="637" name="Google Shape;637;g162390eb111_2_1749"/>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8"/>
        <p:cNvGrpSpPr/>
        <p:nvPr/>
      </p:nvGrpSpPr>
      <p:grpSpPr>
        <a:xfrm>
          <a:off x="0" y="0"/>
          <a:ext cx="0" cy="0"/>
          <a:chOff x="0" y="0"/>
          <a:chExt cx="0" cy="0"/>
        </a:xfrm>
      </p:grpSpPr>
      <p:pic>
        <p:nvPicPr>
          <p:cNvPr id="639" name="Google Shape;639;g162390eb111_2_1753"/>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
        <p:nvSpPr>
          <p:cNvPr id="640" name="Google Shape;640;g162390eb111_2_1753"/>
          <p:cNvSpPr txBox="1">
            <a:spLocks noGrp="1"/>
          </p:cNvSpPr>
          <p:nvPr>
            <p:ph type="subTitle" idx="1"/>
          </p:nvPr>
        </p:nvSpPr>
        <p:spPr>
          <a:xfrm>
            <a:off x="960033" y="4038600"/>
            <a:ext cx="4608900" cy="975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641" name="Google Shape;641;g162390eb111_2_1753"/>
          <p:cNvSpPr txBox="1">
            <a:spLocks noGrp="1"/>
          </p:cNvSpPr>
          <p:nvPr>
            <p:ph type="subTitle" idx="2"/>
          </p:nvPr>
        </p:nvSpPr>
        <p:spPr>
          <a:xfrm>
            <a:off x="6623187" y="4038600"/>
            <a:ext cx="4608900" cy="975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642" name="Google Shape;642;g162390eb111_2_1753"/>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
        <p:nvSpPr>
          <p:cNvPr id="643" name="Google Shape;643;g162390eb111_2_1753"/>
          <p:cNvSpPr txBox="1">
            <a:spLocks noGrp="1"/>
          </p:cNvSpPr>
          <p:nvPr>
            <p:ph type="title" idx="3"/>
          </p:nvPr>
        </p:nvSpPr>
        <p:spPr>
          <a:xfrm>
            <a:off x="960033" y="3429000"/>
            <a:ext cx="46089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200"/>
              <a:buNone/>
              <a:defRPr sz="2900"/>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endParaRPr/>
          </a:p>
        </p:txBody>
      </p:sp>
      <p:sp>
        <p:nvSpPr>
          <p:cNvPr id="644" name="Google Shape;644;g162390eb111_2_1753"/>
          <p:cNvSpPr txBox="1">
            <a:spLocks noGrp="1"/>
          </p:cNvSpPr>
          <p:nvPr>
            <p:ph type="title" idx="4"/>
          </p:nvPr>
        </p:nvSpPr>
        <p:spPr>
          <a:xfrm>
            <a:off x="6623187" y="3429000"/>
            <a:ext cx="46089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200"/>
              <a:buNone/>
              <a:defRPr sz="2900"/>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5"/>
        <p:cNvGrpSpPr/>
        <p:nvPr/>
      </p:nvGrpSpPr>
      <p:grpSpPr>
        <a:xfrm>
          <a:off x="0" y="0"/>
          <a:ext cx="0" cy="0"/>
          <a:chOff x="0" y="0"/>
          <a:chExt cx="0" cy="0"/>
        </a:xfrm>
      </p:grpSpPr>
      <p:sp>
        <p:nvSpPr>
          <p:cNvPr id="646" name="Google Shape;646;g162390eb111_2_1760"/>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pic>
        <p:nvPicPr>
          <p:cNvPr id="647" name="Google Shape;647;g162390eb111_2_1760"/>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8"/>
        <p:cNvGrpSpPr/>
        <p:nvPr/>
      </p:nvGrpSpPr>
      <p:grpSpPr>
        <a:xfrm>
          <a:off x="0" y="0"/>
          <a:ext cx="0" cy="0"/>
          <a:chOff x="0" y="0"/>
          <a:chExt cx="0" cy="0"/>
        </a:xfrm>
      </p:grpSpPr>
      <p:sp>
        <p:nvSpPr>
          <p:cNvPr id="649" name="Google Shape;649;g162390eb111_2_1763"/>
          <p:cNvSpPr txBox="1">
            <a:spLocks noGrp="1"/>
          </p:cNvSpPr>
          <p:nvPr>
            <p:ph type="title"/>
          </p:nvPr>
        </p:nvSpPr>
        <p:spPr>
          <a:xfrm>
            <a:off x="960000" y="1538933"/>
            <a:ext cx="54012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
        <p:nvSpPr>
          <p:cNvPr id="650" name="Google Shape;650;g162390eb111_2_1763"/>
          <p:cNvSpPr txBox="1">
            <a:spLocks noGrp="1"/>
          </p:cNvSpPr>
          <p:nvPr>
            <p:ph type="body" idx="1"/>
          </p:nvPr>
        </p:nvSpPr>
        <p:spPr>
          <a:xfrm>
            <a:off x="960000" y="2636667"/>
            <a:ext cx="5401200" cy="2682300"/>
          </a:xfrm>
          <a:prstGeom prst="rect">
            <a:avLst/>
          </a:prstGeom>
          <a:noFill/>
          <a:ln>
            <a:noFill/>
          </a:ln>
        </p:spPr>
        <p:txBody>
          <a:bodyPr spcFirstLastPara="1" wrap="square" lIns="121900" tIns="121900" rIns="121900" bIns="121900" anchor="t" anchorCtr="0">
            <a:noAutofit/>
          </a:bodyPr>
          <a:lstStyle>
            <a:lvl1pPr marL="457200" lvl="0" indent="-298450" algn="l" rtl="0">
              <a:lnSpc>
                <a:spcPct val="100000"/>
              </a:lnSpc>
              <a:spcBef>
                <a:spcPts val="0"/>
              </a:spcBef>
              <a:spcAft>
                <a:spcPts val="0"/>
              </a:spcAft>
              <a:buSzPts val="1100"/>
              <a:buFont typeface="Open Sans"/>
              <a:buChar char="●"/>
              <a:defRPr sz="1700"/>
            </a:lvl1pPr>
            <a:lvl2pPr marL="914400" lvl="1" indent="-298450" algn="l" rtl="0">
              <a:lnSpc>
                <a:spcPct val="100000"/>
              </a:lnSpc>
              <a:spcBef>
                <a:spcPts val="0"/>
              </a:spcBef>
              <a:spcAft>
                <a:spcPts val="0"/>
              </a:spcAft>
              <a:buSzPts val="1100"/>
              <a:buFont typeface="Open Sans"/>
              <a:buChar char="○"/>
              <a:defRPr/>
            </a:lvl2pPr>
            <a:lvl3pPr marL="1371600" lvl="2" indent="-298450" algn="l" rtl="0">
              <a:lnSpc>
                <a:spcPct val="100000"/>
              </a:lnSpc>
              <a:spcBef>
                <a:spcPts val="0"/>
              </a:spcBef>
              <a:spcAft>
                <a:spcPts val="0"/>
              </a:spcAft>
              <a:buSzPts val="1100"/>
              <a:buFont typeface="Open Sans"/>
              <a:buChar char="■"/>
              <a:defRPr/>
            </a:lvl3pPr>
            <a:lvl4pPr marL="1828800" lvl="3" indent="-298450" algn="l" rtl="0">
              <a:lnSpc>
                <a:spcPct val="100000"/>
              </a:lnSpc>
              <a:spcBef>
                <a:spcPts val="0"/>
              </a:spcBef>
              <a:spcAft>
                <a:spcPts val="0"/>
              </a:spcAft>
              <a:buSzPts val="1100"/>
              <a:buFont typeface="Open Sans"/>
              <a:buChar char="●"/>
              <a:defRPr/>
            </a:lvl4pPr>
            <a:lvl5pPr marL="2286000" lvl="4" indent="-330200" algn="l" rtl="0">
              <a:lnSpc>
                <a:spcPct val="100000"/>
              </a:lnSpc>
              <a:spcBef>
                <a:spcPts val="0"/>
              </a:spcBef>
              <a:spcAft>
                <a:spcPts val="0"/>
              </a:spcAft>
              <a:buSzPts val="1600"/>
              <a:buFont typeface="Open Sans"/>
              <a:buChar char="○"/>
              <a:defRPr/>
            </a:lvl5pPr>
            <a:lvl6pPr marL="2743200" lvl="5" indent="-330200" algn="l" rtl="0">
              <a:lnSpc>
                <a:spcPct val="100000"/>
              </a:lnSpc>
              <a:spcBef>
                <a:spcPts val="0"/>
              </a:spcBef>
              <a:spcAft>
                <a:spcPts val="0"/>
              </a:spcAft>
              <a:buSzPts val="1600"/>
              <a:buFont typeface="Open Sans"/>
              <a:buChar char="■"/>
              <a:defRPr/>
            </a:lvl6pPr>
            <a:lvl7pPr marL="3200400" lvl="6" indent="-285750" algn="l" rtl="0">
              <a:lnSpc>
                <a:spcPct val="100000"/>
              </a:lnSpc>
              <a:spcBef>
                <a:spcPts val="0"/>
              </a:spcBef>
              <a:spcAft>
                <a:spcPts val="0"/>
              </a:spcAft>
              <a:buSzPts val="900"/>
              <a:buFont typeface="Open Sans"/>
              <a:buChar char="●"/>
              <a:defRPr/>
            </a:lvl7pPr>
            <a:lvl8pPr marL="3657600" lvl="7" indent="-285750" algn="l" rtl="0">
              <a:lnSpc>
                <a:spcPct val="100000"/>
              </a:lnSpc>
              <a:spcBef>
                <a:spcPts val="0"/>
              </a:spcBef>
              <a:spcAft>
                <a:spcPts val="0"/>
              </a:spcAft>
              <a:buSzPts val="900"/>
              <a:buFont typeface="Open Sans"/>
              <a:buChar char="○"/>
              <a:defRPr/>
            </a:lvl8pPr>
            <a:lvl9pPr marL="4114800" lvl="8" indent="-279400" algn="l" rtl="0">
              <a:lnSpc>
                <a:spcPct val="100000"/>
              </a:lnSpc>
              <a:spcBef>
                <a:spcPts val="0"/>
              </a:spcBef>
              <a:spcAft>
                <a:spcPts val="0"/>
              </a:spcAft>
              <a:buSzPts val="800"/>
              <a:buFont typeface="Open Sans"/>
              <a:buChar char="■"/>
              <a:defRPr/>
            </a:lvl9pPr>
          </a:lstStyle>
          <a:p>
            <a:endParaRPr/>
          </a:p>
        </p:txBody>
      </p:sp>
      <p:pic>
        <p:nvPicPr>
          <p:cNvPr id="651" name="Google Shape;651;g162390eb111_2_1763"/>
          <p:cNvPicPr preferRelativeResize="0"/>
          <p:nvPr/>
        </p:nvPicPr>
        <p:blipFill rotWithShape="1">
          <a:blip r:embed="rId2">
            <a:alphaModFix/>
          </a:blip>
          <a:srcRect t="6821" r="39675" b="7481"/>
          <a:stretch/>
        </p:blipFill>
        <p:spPr>
          <a:xfrm>
            <a:off x="6997700" y="-212467"/>
            <a:ext cx="5194298" cy="8019533"/>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2"/>
        <p:cNvGrpSpPr/>
        <p:nvPr/>
      </p:nvGrpSpPr>
      <p:grpSpPr>
        <a:xfrm>
          <a:off x="0" y="0"/>
          <a:ext cx="0" cy="0"/>
          <a:chOff x="0" y="0"/>
          <a:chExt cx="0" cy="0"/>
        </a:xfrm>
      </p:grpSpPr>
      <p:pic>
        <p:nvPicPr>
          <p:cNvPr id="653" name="Google Shape;653;g162390eb111_2_1767"/>
          <p:cNvPicPr preferRelativeResize="0"/>
          <p:nvPr/>
        </p:nvPicPr>
        <p:blipFill rotWithShape="1">
          <a:blip r:embed="rId2">
            <a:alphaModFix/>
          </a:blip>
          <a:srcRect t="71036"/>
          <a:stretch/>
        </p:blipFill>
        <p:spPr>
          <a:xfrm>
            <a:off x="960000" y="6"/>
            <a:ext cx="10272005" cy="1515122"/>
          </a:xfrm>
          <a:prstGeom prst="rect">
            <a:avLst/>
          </a:prstGeom>
          <a:noFill/>
          <a:ln>
            <a:noFill/>
          </a:ln>
        </p:spPr>
      </p:pic>
      <p:pic>
        <p:nvPicPr>
          <p:cNvPr id="654" name="Google Shape;654;g162390eb111_2_1767"/>
          <p:cNvPicPr preferRelativeResize="0"/>
          <p:nvPr/>
        </p:nvPicPr>
        <p:blipFill rotWithShape="1">
          <a:blip r:embed="rId2">
            <a:alphaModFix/>
          </a:blip>
          <a:srcRect t="71036"/>
          <a:stretch/>
        </p:blipFill>
        <p:spPr>
          <a:xfrm rot="10800000" flipH="1">
            <a:off x="960000" y="5342872"/>
            <a:ext cx="10272005" cy="1515122"/>
          </a:xfrm>
          <a:prstGeom prst="rect">
            <a:avLst/>
          </a:prstGeom>
          <a:noFill/>
          <a:ln>
            <a:noFill/>
          </a:ln>
        </p:spPr>
      </p:pic>
      <p:sp>
        <p:nvSpPr>
          <p:cNvPr id="655" name="Google Shape;655;g162390eb111_2_1767"/>
          <p:cNvSpPr txBox="1">
            <a:spLocks noGrp="1"/>
          </p:cNvSpPr>
          <p:nvPr>
            <p:ph type="title"/>
          </p:nvPr>
        </p:nvSpPr>
        <p:spPr>
          <a:xfrm>
            <a:off x="1850800" y="1844000"/>
            <a:ext cx="8490300" cy="3170100"/>
          </a:xfrm>
          <a:prstGeom prst="rect">
            <a:avLst/>
          </a:prstGeom>
          <a:noFill/>
          <a:ln>
            <a:noFill/>
          </a:ln>
        </p:spPr>
        <p:txBody>
          <a:bodyPr spcFirstLastPara="1" wrap="square" lIns="121900" tIns="121900" rIns="121900" bIns="121900" anchor="ctr" anchorCtr="0">
            <a:noAutofit/>
          </a:bodyPr>
          <a:lstStyle>
            <a:lvl1pPr lvl="0" algn="ctr" rtl="0">
              <a:lnSpc>
                <a:spcPct val="80000"/>
              </a:lnSpc>
              <a:spcBef>
                <a:spcPts val="0"/>
              </a:spcBef>
              <a:spcAft>
                <a:spcPts val="0"/>
              </a:spcAft>
              <a:buSzPts val="8000"/>
              <a:buNone/>
              <a:defRPr sz="13300"/>
            </a:lvl1pPr>
            <a:lvl2pPr lvl="1" algn="ctr" rtl="0">
              <a:lnSpc>
                <a:spcPct val="100000"/>
              </a:lnSpc>
              <a:spcBef>
                <a:spcPts val="0"/>
              </a:spcBef>
              <a:spcAft>
                <a:spcPts val="0"/>
              </a:spcAft>
              <a:buSzPts val="8000"/>
              <a:buNone/>
              <a:defRPr sz="8000"/>
            </a:lvl2pPr>
            <a:lvl3pPr lvl="2" algn="ctr" rtl="0">
              <a:lnSpc>
                <a:spcPct val="100000"/>
              </a:lnSpc>
              <a:spcBef>
                <a:spcPts val="0"/>
              </a:spcBef>
              <a:spcAft>
                <a:spcPts val="0"/>
              </a:spcAft>
              <a:buSzPts val="8000"/>
              <a:buNone/>
              <a:defRPr sz="8000"/>
            </a:lvl3pPr>
            <a:lvl4pPr lvl="3" algn="ctr" rtl="0">
              <a:lnSpc>
                <a:spcPct val="100000"/>
              </a:lnSpc>
              <a:spcBef>
                <a:spcPts val="0"/>
              </a:spcBef>
              <a:spcAft>
                <a:spcPts val="0"/>
              </a:spcAft>
              <a:buSzPts val="8000"/>
              <a:buNone/>
              <a:defRPr sz="8000"/>
            </a:lvl4pPr>
            <a:lvl5pPr lvl="4" algn="ctr" rtl="0">
              <a:lnSpc>
                <a:spcPct val="100000"/>
              </a:lnSpc>
              <a:spcBef>
                <a:spcPts val="0"/>
              </a:spcBef>
              <a:spcAft>
                <a:spcPts val="0"/>
              </a:spcAft>
              <a:buSzPts val="8000"/>
              <a:buNone/>
              <a:defRPr sz="8000"/>
            </a:lvl5pPr>
            <a:lvl6pPr lvl="5" algn="ctr" rtl="0">
              <a:lnSpc>
                <a:spcPct val="100000"/>
              </a:lnSpc>
              <a:spcBef>
                <a:spcPts val="0"/>
              </a:spcBef>
              <a:spcAft>
                <a:spcPts val="0"/>
              </a:spcAft>
              <a:buSzPts val="8000"/>
              <a:buNone/>
              <a:defRPr sz="8000"/>
            </a:lvl6pPr>
            <a:lvl7pPr lvl="6" algn="ctr" rtl="0">
              <a:lnSpc>
                <a:spcPct val="100000"/>
              </a:lnSpc>
              <a:spcBef>
                <a:spcPts val="0"/>
              </a:spcBef>
              <a:spcAft>
                <a:spcPts val="0"/>
              </a:spcAft>
              <a:buSzPts val="8000"/>
              <a:buNone/>
              <a:defRPr sz="8000"/>
            </a:lvl7pPr>
            <a:lvl8pPr lvl="7" algn="ctr" rtl="0">
              <a:lnSpc>
                <a:spcPct val="100000"/>
              </a:lnSpc>
              <a:spcBef>
                <a:spcPts val="0"/>
              </a:spcBef>
              <a:spcAft>
                <a:spcPts val="0"/>
              </a:spcAft>
              <a:buSzPts val="8000"/>
              <a:buNone/>
              <a:defRPr sz="8000"/>
            </a:lvl8pPr>
            <a:lvl9pPr lvl="8" algn="ctr" rtl="0">
              <a:lnSpc>
                <a:spcPct val="100000"/>
              </a:lnSpc>
              <a:spcBef>
                <a:spcPts val="0"/>
              </a:spcBef>
              <a:spcAft>
                <a:spcPts val="0"/>
              </a:spcAft>
              <a:buSzPts val="8000"/>
              <a:buNone/>
              <a:defRPr sz="8000"/>
            </a:lvl9pPr>
          </a:lstStyle>
          <a:p>
            <a:endParaRPr/>
          </a:p>
        </p:txBody>
      </p:sp>
      <p:sp>
        <p:nvSpPr>
          <p:cNvPr id="656" name="Google Shape;656;g162390eb111_2_1767"/>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7"/>
        <p:cNvGrpSpPr/>
        <p:nvPr/>
      </p:nvGrpSpPr>
      <p:grpSpPr>
        <a:xfrm>
          <a:off x="0" y="0"/>
          <a:ext cx="0" cy="0"/>
          <a:chOff x="0" y="0"/>
          <a:chExt cx="0" cy="0"/>
        </a:xfrm>
      </p:grpSpPr>
      <p:sp>
        <p:nvSpPr>
          <p:cNvPr id="658" name="Google Shape;658;g162390eb111_2_1772"/>
          <p:cNvSpPr txBox="1">
            <a:spLocks noGrp="1"/>
          </p:cNvSpPr>
          <p:nvPr>
            <p:ph type="title"/>
          </p:nvPr>
        </p:nvSpPr>
        <p:spPr>
          <a:xfrm>
            <a:off x="960000" y="1617984"/>
            <a:ext cx="10272000" cy="23163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4800"/>
              <a:buNone/>
              <a:defRPr sz="160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659" name="Google Shape;659;g162390eb111_2_1772"/>
          <p:cNvSpPr txBox="1">
            <a:spLocks noGrp="1"/>
          </p:cNvSpPr>
          <p:nvPr>
            <p:ph type="subTitle" idx="1"/>
          </p:nvPr>
        </p:nvSpPr>
        <p:spPr>
          <a:xfrm>
            <a:off x="3049176" y="3776700"/>
            <a:ext cx="6093900" cy="951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21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pic>
        <p:nvPicPr>
          <p:cNvPr id="660" name="Google Shape;660;g162390eb111_2_1772"/>
          <p:cNvPicPr preferRelativeResize="0"/>
          <p:nvPr/>
        </p:nvPicPr>
        <p:blipFill rotWithShape="1">
          <a:blip r:embed="rId2">
            <a:alphaModFix/>
          </a:blip>
          <a:srcRect t="71036"/>
          <a:stretch/>
        </p:blipFill>
        <p:spPr>
          <a:xfrm rot="10800000" flipH="1">
            <a:off x="0" y="5061534"/>
            <a:ext cx="12192005" cy="1798333"/>
          </a:xfrm>
          <a:prstGeom prst="rect">
            <a:avLst/>
          </a:prstGeom>
          <a:noFill/>
          <a:ln>
            <a:noFill/>
          </a:ln>
        </p:spPr>
      </p:pic>
      <p:sp>
        <p:nvSpPr>
          <p:cNvPr id="661" name="Google Shape;661;g162390eb111_2_1772"/>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2"/>
        <p:cNvGrpSpPr/>
        <p:nvPr/>
      </p:nvGrpSpPr>
      <p:grpSpPr>
        <a:xfrm>
          <a:off x="0" y="0"/>
          <a:ext cx="0" cy="0"/>
          <a:chOff x="0" y="0"/>
          <a:chExt cx="0" cy="0"/>
        </a:xfrm>
      </p:grpSpPr>
      <p:sp>
        <p:nvSpPr>
          <p:cNvPr id="663" name="Google Shape;663;g162390eb111_2_1777"/>
          <p:cNvSpPr txBox="1">
            <a:spLocks noGrp="1"/>
          </p:cNvSpPr>
          <p:nvPr>
            <p:ph type="title"/>
          </p:nvPr>
        </p:nvSpPr>
        <p:spPr>
          <a:xfrm>
            <a:off x="1646000" y="3008344"/>
            <a:ext cx="8900100" cy="7635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4700"/>
              <a:buNone/>
              <a:defRPr sz="4000"/>
            </a:lvl1pPr>
            <a:lvl2pPr lvl="1" algn="ctr" rtl="0">
              <a:lnSpc>
                <a:spcPct val="100000"/>
              </a:lnSpc>
              <a:spcBef>
                <a:spcPts val="0"/>
              </a:spcBef>
              <a:spcAft>
                <a:spcPts val="0"/>
              </a:spcAft>
              <a:buSzPts val="4700"/>
              <a:buNone/>
              <a:defRPr/>
            </a:lvl2pPr>
            <a:lvl3pPr lvl="2" algn="ctr" rtl="0">
              <a:lnSpc>
                <a:spcPct val="100000"/>
              </a:lnSpc>
              <a:spcBef>
                <a:spcPts val="0"/>
              </a:spcBef>
              <a:spcAft>
                <a:spcPts val="0"/>
              </a:spcAft>
              <a:buSzPts val="4700"/>
              <a:buNone/>
              <a:defRPr/>
            </a:lvl3pPr>
            <a:lvl4pPr lvl="3" algn="ctr" rtl="0">
              <a:lnSpc>
                <a:spcPct val="100000"/>
              </a:lnSpc>
              <a:spcBef>
                <a:spcPts val="0"/>
              </a:spcBef>
              <a:spcAft>
                <a:spcPts val="0"/>
              </a:spcAft>
              <a:buSzPts val="4700"/>
              <a:buNone/>
              <a:defRPr/>
            </a:lvl4pPr>
            <a:lvl5pPr lvl="4" algn="ctr" rtl="0">
              <a:lnSpc>
                <a:spcPct val="100000"/>
              </a:lnSpc>
              <a:spcBef>
                <a:spcPts val="0"/>
              </a:spcBef>
              <a:spcAft>
                <a:spcPts val="0"/>
              </a:spcAft>
              <a:buSzPts val="4700"/>
              <a:buNone/>
              <a:defRPr/>
            </a:lvl5pPr>
            <a:lvl6pPr lvl="5" algn="ctr" rtl="0">
              <a:lnSpc>
                <a:spcPct val="100000"/>
              </a:lnSpc>
              <a:spcBef>
                <a:spcPts val="0"/>
              </a:spcBef>
              <a:spcAft>
                <a:spcPts val="0"/>
              </a:spcAft>
              <a:buSzPts val="4700"/>
              <a:buNone/>
              <a:defRPr/>
            </a:lvl6pPr>
            <a:lvl7pPr lvl="6" algn="ctr" rtl="0">
              <a:lnSpc>
                <a:spcPct val="100000"/>
              </a:lnSpc>
              <a:spcBef>
                <a:spcPts val="0"/>
              </a:spcBef>
              <a:spcAft>
                <a:spcPts val="0"/>
              </a:spcAft>
              <a:buSzPts val="4700"/>
              <a:buNone/>
              <a:defRPr/>
            </a:lvl7pPr>
            <a:lvl8pPr lvl="7" algn="ctr" rtl="0">
              <a:lnSpc>
                <a:spcPct val="100000"/>
              </a:lnSpc>
              <a:spcBef>
                <a:spcPts val="0"/>
              </a:spcBef>
              <a:spcAft>
                <a:spcPts val="0"/>
              </a:spcAft>
              <a:buSzPts val="4700"/>
              <a:buNone/>
              <a:defRPr/>
            </a:lvl8pPr>
            <a:lvl9pPr lvl="8" algn="ctr"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4"/>
        <p:cNvGrpSpPr/>
        <p:nvPr/>
      </p:nvGrpSpPr>
      <p:grpSpPr>
        <a:xfrm>
          <a:off x="0" y="0"/>
          <a:ext cx="0" cy="0"/>
          <a:chOff x="0" y="0"/>
          <a:chExt cx="0" cy="0"/>
        </a:xfrm>
      </p:grpSpPr>
      <p:sp>
        <p:nvSpPr>
          <p:cNvPr id="665" name="Google Shape;665;g162390eb111_2_1779"/>
          <p:cNvSpPr txBox="1">
            <a:spLocks noGrp="1"/>
          </p:cNvSpPr>
          <p:nvPr>
            <p:ph type="title" hasCustomPrompt="1"/>
          </p:nvPr>
        </p:nvSpPr>
        <p:spPr>
          <a:xfrm>
            <a:off x="960000" y="2077967"/>
            <a:ext cx="10272000" cy="20148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12800"/>
              <a:buNone/>
              <a:defRPr sz="12000"/>
            </a:lvl1pPr>
            <a:lvl2pPr lvl="1" algn="ctr" rtl="0">
              <a:lnSpc>
                <a:spcPct val="100000"/>
              </a:lnSpc>
              <a:spcBef>
                <a:spcPts val="0"/>
              </a:spcBef>
              <a:spcAft>
                <a:spcPts val="0"/>
              </a:spcAft>
              <a:buSzPts val="12800"/>
              <a:buNone/>
              <a:defRPr sz="12800"/>
            </a:lvl2pPr>
            <a:lvl3pPr lvl="2" algn="ctr" rtl="0">
              <a:lnSpc>
                <a:spcPct val="100000"/>
              </a:lnSpc>
              <a:spcBef>
                <a:spcPts val="0"/>
              </a:spcBef>
              <a:spcAft>
                <a:spcPts val="0"/>
              </a:spcAft>
              <a:buSzPts val="12800"/>
              <a:buNone/>
              <a:defRPr sz="12800"/>
            </a:lvl3pPr>
            <a:lvl4pPr lvl="3" algn="ctr" rtl="0">
              <a:lnSpc>
                <a:spcPct val="100000"/>
              </a:lnSpc>
              <a:spcBef>
                <a:spcPts val="0"/>
              </a:spcBef>
              <a:spcAft>
                <a:spcPts val="0"/>
              </a:spcAft>
              <a:buSzPts val="12800"/>
              <a:buNone/>
              <a:defRPr sz="12800"/>
            </a:lvl4pPr>
            <a:lvl5pPr lvl="4" algn="ctr" rtl="0">
              <a:lnSpc>
                <a:spcPct val="100000"/>
              </a:lnSpc>
              <a:spcBef>
                <a:spcPts val="0"/>
              </a:spcBef>
              <a:spcAft>
                <a:spcPts val="0"/>
              </a:spcAft>
              <a:buSzPts val="12800"/>
              <a:buNone/>
              <a:defRPr sz="12800"/>
            </a:lvl5pPr>
            <a:lvl6pPr lvl="5" algn="ctr" rtl="0">
              <a:lnSpc>
                <a:spcPct val="100000"/>
              </a:lnSpc>
              <a:spcBef>
                <a:spcPts val="0"/>
              </a:spcBef>
              <a:spcAft>
                <a:spcPts val="0"/>
              </a:spcAft>
              <a:buSzPts val="12800"/>
              <a:buNone/>
              <a:defRPr sz="12800"/>
            </a:lvl6pPr>
            <a:lvl7pPr lvl="6" algn="ctr" rtl="0">
              <a:lnSpc>
                <a:spcPct val="100000"/>
              </a:lnSpc>
              <a:spcBef>
                <a:spcPts val="0"/>
              </a:spcBef>
              <a:spcAft>
                <a:spcPts val="0"/>
              </a:spcAft>
              <a:buSzPts val="12800"/>
              <a:buNone/>
              <a:defRPr sz="12800"/>
            </a:lvl7pPr>
            <a:lvl8pPr lvl="7" algn="ctr" rtl="0">
              <a:lnSpc>
                <a:spcPct val="100000"/>
              </a:lnSpc>
              <a:spcBef>
                <a:spcPts val="0"/>
              </a:spcBef>
              <a:spcAft>
                <a:spcPts val="0"/>
              </a:spcAft>
              <a:buSzPts val="12800"/>
              <a:buNone/>
              <a:defRPr sz="12800"/>
            </a:lvl8pPr>
            <a:lvl9pPr lvl="8" algn="ctr" rtl="0">
              <a:lnSpc>
                <a:spcPct val="100000"/>
              </a:lnSpc>
              <a:spcBef>
                <a:spcPts val="0"/>
              </a:spcBef>
              <a:spcAft>
                <a:spcPts val="0"/>
              </a:spcAft>
              <a:buSzPts val="12800"/>
              <a:buNone/>
              <a:defRPr sz="12800"/>
            </a:lvl9pPr>
          </a:lstStyle>
          <a:p>
            <a:r>
              <a:t>xx%</a:t>
            </a:r>
          </a:p>
        </p:txBody>
      </p:sp>
      <p:sp>
        <p:nvSpPr>
          <p:cNvPr id="666" name="Google Shape;666;g162390eb111_2_1779"/>
          <p:cNvSpPr txBox="1">
            <a:spLocks noGrp="1"/>
          </p:cNvSpPr>
          <p:nvPr>
            <p:ph type="subTitle" idx="1"/>
          </p:nvPr>
        </p:nvSpPr>
        <p:spPr>
          <a:xfrm>
            <a:off x="3287600" y="4163719"/>
            <a:ext cx="5616900" cy="487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667" name="Google Shape;667;g162390eb111_2_1779"/>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668" name="Google Shape;668;g162390eb111_2_1779"/>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669" name="Google Shape;669;g162390eb111_2_1779"/>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70"/>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71"/>
        <p:cNvGrpSpPr/>
        <p:nvPr/>
      </p:nvGrpSpPr>
      <p:grpSpPr>
        <a:xfrm>
          <a:off x="0" y="0"/>
          <a:ext cx="0" cy="0"/>
          <a:chOff x="0" y="0"/>
          <a:chExt cx="0" cy="0"/>
        </a:xfrm>
      </p:grpSpPr>
      <p:sp>
        <p:nvSpPr>
          <p:cNvPr id="672" name="Google Shape;672;g162390eb111_2_1786"/>
          <p:cNvSpPr txBox="1">
            <a:spLocks noGrp="1"/>
          </p:cNvSpPr>
          <p:nvPr>
            <p:ph type="subTitle" idx="1"/>
          </p:nvPr>
        </p:nvSpPr>
        <p:spPr>
          <a:xfrm>
            <a:off x="960033" y="2169200"/>
            <a:ext cx="4608900" cy="29259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673" name="Google Shape;673;g162390eb111_2_1786"/>
          <p:cNvSpPr txBox="1">
            <a:spLocks noGrp="1"/>
          </p:cNvSpPr>
          <p:nvPr>
            <p:ph type="subTitle" idx="2"/>
          </p:nvPr>
        </p:nvSpPr>
        <p:spPr>
          <a:xfrm>
            <a:off x="6623194" y="2169200"/>
            <a:ext cx="4608900" cy="29259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674" name="Google Shape;674;g162390eb111_2_1786"/>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pic>
        <p:nvPicPr>
          <p:cNvPr id="675" name="Google Shape;675;g162390eb111_2_1786"/>
          <p:cNvPicPr preferRelativeResize="0"/>
          <p:nvPr/>
        </p:nvPicPr>
        <p:blipFill rotWithShape="1">
          <a:blip r:embed="rId2">
            <a:alphaModFix/>
          </a:blip>
          <a:srcRect t="76436"/>
          <a:stretch/>
        </p:blipFill>
        <p:spPr>
          <a:xfrm rot="10800000" flipH="1">
            <a:off x="0" y="5396827"/>
            <a:ext cx="12192005" cy="146304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76"/>
        <p:cNvGrpSpPr/>
        <p:nvPr/>
      </p:nvGrpSpPr>
      <p:grpSpPr>
        <a:xfrm>
          <a:off x="0" y="0"/>
          <a:ext cx="0" cy="0"/>
          <a:chOff x="0" y="0"/>
          <a:chExt cx="0" cy="0"/>
        </a:xfrm>
      </p:grpSpPr>
      <p:sp>
        <p:nvSpPr>
          <p:cNvPr id="677" name="Google Shape;677;g162390eb111_2_1791"/>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pic>
        <p:nvPicPr>
          <p:cNvPr id="678" name="Google Shape;678;g162390eb111_2_1791"/>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679"/>
        <p:cNvGrpSpPr/>
        <p:nvPr/>
      </p:nvGrpSpPr>
      <p:grpSpPr>
        <a:xfrm>
          <a:off x="0" y="0"/>
          <a:ext cx="0" cy="0"/>
          <a:chOff x="0" y="0"/>
          <a:chExt cx="0" cy="0"/>
        </a:xfrm>
      </p:grpSpPr>
      <p:sp>
        <p:nvSpPr>
          <p:cNvPr id="680" name="Google Shape;680;g162390eb111_2_1794"/>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pic>
        <p:nvPicPr>
          <p:cNvPr id="681" name="Google Shape;681;g162390eb111_2_1794"/>
          <p:cNvPicPr preferRelativeResize="0"/>
          <p:nvPr/>
        </p:nvPicPr>
        <p:blipFill rotWithShape="1">
          <a:blip r:embed="rId2">
            <a:alphaModFix/>
          </a:blip>
          <a:srcRect l="37845" b="57846"/>
          <a:stretch/>
        </p:blipFill>
        <p:spPr>
          <a:xfrm rot="10800000">
            <a:off x="6732600" y="2"/>
            <a:ext cx="5459400" cy="1885632"/>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text 5">
  <p:cSld name="TITLE_AND_BODY_1">
    <p:spTree>
      <p:nvGrpSpPr>
        <p:cNvPr id="1" name="Shape 682"/>
        <p:cNvGrpSpPr/>
        <p:nvPr/>
      </p:nvGrpSpPr>
      <p:grpSpPr>
        <a:xfrm>
          <a:off x="0" y="0"/>
          <a:ext cx="0" cy="0"/>
          <a:chOff x="0" y="0"/>
          <a:chExt cx="0" cy="0"/>
        </a:xfrm>
      </p:grpSpPr>
      <p:sp>
        <p:nvSpPr>
          <p:cNvPr id="683" name="Google Shape;683;g162390eb111_2_1797"/>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
        <p:nvSpPr>
          <p:cNvPr id="684" name="Google Shape;684;g162390eb111_2_1797"/>
          <p:cNvSpPr txBox="1">
            <a:spLocks noGrp="1"/>
          </p:cNvSpPr>
          <p:nvPr>
            <p:ph type="body" idx="1"/>
          </p:nvPr>
        </p:nvSpPr>
        <p:spPr>
          <a:xfrm>
            <a:off x="960000" y="1536633"/>
            <a:ext cx="10272000" cy="4555200"/>
          </a:xfrm>
          <a:prstGeom prst="rect">
            <a:avLst/>
          </a:prstGeom>
          <a:noFill/>
          <a:ln>
            <a:noFill/>
          </a:ln>
        </p:spPr>
        <p:txBody>
          <a:bodyPr spcFirstLastPara="1" wrap="square" lIns="121900" tIns="121900" rIns="121900" bIns="121900" anchor="t" anchorCtr="0">
            <a:noAutofit/>
          </a:bodyPr>
          <a:lstStyle>
            <a:lvl1pPr marL="457200" lvl="0" indent="-349250" algn="l" rtl="0">
              <a:lnSpc>
                <a:spcPct val="100000"/>
              </a:lnSpc>
              <a:spcBef>
                <a:spcPts val="0"/>
              </a:spcBef>
              <a:spcAft>
                <a:spcPts val="0"/>
              </a:spcAft>
              <a:buClr>
                <a:schemeClr val="dk2"/>
              </a:buClr>
              <a:buSzPts val="1900"/>
              <a:buFont typeface="Arial"/>
              <a:buChar char="●"/>
              <a:defRPr sz="1700"/>
            </a:lvl1pPr>
            <a:lvl2pPr marL="914400" lvl="1" indent="-349250" algn="l" rtl="0">
              <a:lnSpc>
                <a:spcPct val="115000"/>
              </a:lnSpc>
              <a:spcBef>
                <a:spcPts val="0"/>
              </a:spcBef>
              <a:spcAft>
                <a:spcPts val="0"/>
              </a:spcAft>
              <a:buSzPts val="1900"/>
              <a:buFont typeface="Arial"/>
              <a:buChar char="○"/>
              <a:defRPr/>
            </a:lvl2pPr>
            <a:lvl3pPr marL="1371600" lvl="2" indent="-349250" algn="l" rtl="0">
              <a:lnSpc>
                <a:spcPct val="115000"/>
              </a:lnSpc>
              <a:spcBef>
                <a:spcPts val="0"/>
              </a:spcBef>
              <a:spcAft>
                <a:spcPts val="0"/>
              </a:spcAft>
              <a:buSzPts val="1900"/>
              <a:buFont typeface="Arial"/>
              <a:buChar char="■"/>
              <a:defRPr/>
            </a:lvl3pPr>
            <a:lvl4pPr marL="1828800" lvl="3" indent="-349250" algn="l" rtl="0">
              <a:lnSpc>
                <a:spcPct val="115000"/>
              </a:lnSpc>
              <a:spcBef>
                <a:spcPts val="0"/>
              </a:spcBef>
              <a:spcAft>
                <a:spcPts val="0"/>
              </a:spcAft>
              <a:buSzPts val="1900"/>
              <a:buFont typeface="Arial"/>
              <a:buChar char="●"/>
              <a:defRPr/>
            </a:lvl4pPr>
            <a:lvl5pPr marL="2286000" lvl="4" indent="-349250" algn="l" rtl="0">
              <a:lnSpc>
                <a:spcPct val="115000"/>
              </a:lnSpc>
              <a:spcBef>
                <a:spcPts val="0"/>
              </a:spcBef>
              <a:spcAft>
                <a:spcPts val="0"/>
              </a:spcAft>
              <a:buSzPts val="1900"/>
              <a:buFont typeface="Arial"/>
              <a:buChar char="○"/>
              <a:defRPr/>
            </a:lvl5pPr>
            <a:lvl6pPr marL="2743200" lvl="5" indent="-349250" algn="l" rtl="0">
              <a:lnSpc>
                <a:spcPct val="115000"/>
              </a:lnSpc>
              <a:spcBef>
                <a:spcPts val="0"/>
              </a:spcBef>
              <a:spcAft>
                <a:spcPts val="0"/>
              </a:spcAft>
              <a:buSzPts val="1900"/>
              <a:buFont typeface="Arial"/>
              <a:buChar char="■"/>
              <a:defRPr/>
            </a:lvl6pPr>
            <a:lvl7pPr marL="3200400" lvl="6" indent="-349250" algn="l" rtl="0">
              <a:lnSpc>
                <a:spcPct val="115000"/>
              </a:lnSpc>
              <a:spcBef>
                <a:spcPts val="0"/>
              </a:spcBef>
              <a:spcAft>
                <a:spcPts val="0"/>
              </a:spcAft>
              <a:buSzPts val="1900"/>
              <a:buFont typeface="Arial"/>
              <a:buChar char="●"/>
              <a:defRPr/>
            </a:lvl7pPr>
            <a:lvl8pPr marL="3657600" lvl="7" indent="-349250" algn="l" rtl="0">
              <a:lnSpc>
                <a:spcPct val="115000"/>
              </a:lnSpc>
              <a:spcBef>
                <a:spcPts val="0"/>
              </a:spcBef>
              <a:spcAft>
                <a:spcPts val="0"/>
              </a:spcAft>
              <a:buSzPts val="1900"/>
              <a:buFont typeface="Arial"/>
              <a:buChar char="○"/>
              <a:defRPr/>
            </a:lvl8pPr>
            <a:lvl9pPr marL="4114800" lvl="8" indent="-349250" algn="l" rtl="0">
              <a:lnSpc>
                <a:spcPct val="115000"/>
              </a:lnSpc>
              <a:spcBef>
                <a:spcPts val="0"/>
              </a:spcBef>
              <a:spcAft>
                <a:spcPts val="0"/>
              </a:spcAft>
              <a:buSzPts val="1900"/>
              <a:buFont typeface="Arial"/>
              <a:buChar char="■"/>
              <a:defRPr/>
            </a:lvl9pPr>
          </a:lstStyle>
          <a:p>
            <a:endParaRPr/>
          </a:p>
        </p:txBody>
      </p:sp>
      <p:pic>
        <p:nvPicPr>
          <p:cNvPr id="685" name="Google Shape;685;g162390eb111_2_1797"/>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686"/>
        <p:cNvGrpSpPr/>
        <p:nvPr/>
      </p:nvGrpSpPr>
      <p:grpSpPr>
        <a:xfrm>
          <a:off x="0" y="0"/>
          <a:ext cx="0" cy="0"/>
          <a:chOff x="0" y="0"/>
          <a:chExt cx="0" cy="0"/>
        </a:xfrm>
      </p:grpSpPr>
      <p:pic>
        <p:nvPicPr>
          <p:cNvPr id="687" name="Google Shape;687;g162390eb111_2_1807"/>
          <p:cNvPicPr preferRelativeResize="0"/>
          <p:nvPr/>
        </p:nvPicPr>
        <p:blipFill rotWithShape="1">
          <a:blip r:embed="rId2">
            <a:alphaModFix/>
          </a:blip>
          <a:srcRect l="45542" b="22916"/>
          <a:stretch/>
        </p:blipFill>
        <p:spPr>
          <a:xfrm>
            <a:off x="0" y="1731467"/>
            <a:ext cx="7111434" cy="5126533"/>
          </a:xfrm>
          <a:prstGeom prst="rect">
            <a:avLst/>
          </a:prstGeom>
          <a:noFill/>
          <a:ln>
            <a:noFill/>
          </a:ln>
        </p:spPr>
      </p:pic>
      <p:sp>
        <p:nvSpPr>
          <p:cNvPr id="688" name="Google Shape;688;g162390eb111_2_1807"/>
          <p:cNvSpPr txBox="1">
            <a:spLocks noGrp="1"/>
          </p:cNvSpPr>
          <p:nvPr>
            <p:ph type="title"/>
          </p:nvPr>
        </p:nvSpPr>
        <p:spPr>
          <a:xfrm>
            <a:off x="5989600" y="2865200"/>
            <a:ext cx="5242500" cy="975300"/>
          </a:xfrm>
          <a:prstGeom prst="rect">
            <a:avLst/>
          </a:prstGeom>
          <a:noFill/>
          <a:ln>
            <a:noFill/>
          </a:ln>
        </p:spPr>
        <p:txBody>
          <a:bodyPr spcFirstLastPara="1" wrap="square" lIns="121900" tIns="121900" rIns="121900" bIns="121900" anchor="ctr" anchorCtr="0">
            <a:noAutofit/>
          </a:bodyPr>
          <a:lstStyle>
            <a:lvl1pPr lvl="0" algn="r" rtl="0">
              <a:lnSpc>
                <a:spcPct val="100000"/>
              </a:lnSpc>
              <a:spcBef>
                <a:spcPts val="0"/>
              </a:spcBef>
              <a:spcAft>
                <a:spcPts val="0"/>
              </a:spcAft>
              <a:buSzPts val="4800"/>
              <a:buNone/>
              <a:defRPr sz="67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689" name="Google Shape;689;g162390eb111_2_1807"/>
          <p:cNvSpPr txBox="1">
            <a:spLocks noGrp="1"/>
          </p:cNvSpPr>
          <p:nvPr>
            <p:ph type="title" idx="2"/>
          </p:nvPr>
        </p:nvSpPr>
        <p:spPr>
          <a:xfrm>
            <a:off x="8184000" y="885100"/>
            <a:ext cx="3048000" cy="1828800"/>
          </a:xfrm>
          <a:prstGeom prst="rect">
            <a:avLst/>
          </a:prstGeom>
          <a:noFill/>
          <a:ln>
            <a:noFill/>
          </a:ln>
        </p:spPr>
        <p:txBody>
          <a:bodyPr spcFirstLastPara="1" wrap="square" lIns="121900" tIns="121900" rIns="121900" bIns="121900" anchor="ctr" anchorCtr="0">
            <a:noAutofit/>
          </a:bodyPr>
          <a:lstStyle>
            <a:lvl1pPr lvl="0" algn="r" rtl="0">
              <a:lnSpc>
                <a:spcPct val="100000"/>
              </a:lnSpc>
              <a:spcBef>
                <a:spcPts val="0"/>
              </a:spcBef>
              <a:spcAft>
                <a:spcPts val="0"/>
              </a:spcAft>
              <a:buSzPts val="8000"/>
              <a:buNone/>
              <a:defRPr sz="13300">
                <a:solidFill>
                  <a:schemeClr val="dk2"/>
                </a:solidFill>
              </a:defRPr>
            </a:lvl1pPr>
            <a:lvl2pPr lvl="1" algn="ctr" rtl="0">
              <a:lnSpc>
                <a:spcPct val="100000"/>
              </a:lnSpc>
              <a:spcBef>
                <a:spcPts val="0"/>
              </a:spcBef>
              <a:spcAft>
                <a:spcPts val="0"/>
              </a:spcAft>
              <a:buSzPts val="8000"/>
              <a:buNone/>
              <a:defRPr sz="8000"/>
            </a:lvl2pPr>
            <a:lvl3pPr lvl="2" algn="ctr" rtl="0">
              <a:lnSpc>
                <a:spcPct val="100000"/>
              </a:lnSpc>
              <a:spcBef>
                <a:spcPts val="0"/>
              </a:spcBef>
              <a:spcAft>
                <a:spcPts val="0"/>
              </a:spcAft>
              <a:buSzPts val="8000"/>
              <a:buNone/>
              <a:defRPr sz="8000"/>
            </a:lvl3pPr>
            <a:lvl4pPr lvl="3" algn="ctr" rtl="0">
              <a:lnSpc>
                <a:spcPct val="100000"/>
              </a:lnSpc>
              <a:spcBef>
                <a:spcPts val="0"/>
              </a:spcBef>
              <a:spcAft>
                <a:spcPts val="0"/>
              </a:spcAft>
              <a:buSzPts val="8000"/>
              <a:buNone/>
              <a:defRPr sz="8000"/>
            </a:lvl4pPr>
            <a:lvl5pPr lvl="4" algn="ctr" rtl="0">
              <a:lnSpc>
                <a:spcPct val="100000"/>
              </a:lnSpc>
              <a:spcBef>
                <a:spcPts val="0"/>
              </a:spcBef>
              <a:spcAft>
                <a:spcPts val="0"/>
              </a:spcAft>
              <a:buSzPts val="8000"/>
              <a:buNone/>
              <a:defRPr sz="8000"/>
            </a:lvl5pPr>
            <a:lvl6pPr lvl="5" algn="ctr" rtl="0">
              <a:lnSpc>
                <a:spcPct val="100000"/>
              </a:lnSpc>
              <a:spcBef>
                <a:spcPts val="0"/>
              </a:spcBef>
              <a:spcAft>
                <a:spcPts val="0"/>
              </a:spcAft>
              <a:buSzPts val="8000"/>
              <a:buNone/>
              <a:defRPr sz="8000"/>
            </a:lvl6pPr>
            <a:lvl7pPr lvl="6" algn="ctr" rtl="0">
              <a:lnSpc>
                <a:spcPct val="100000"/>
              </a:lnSpc>
              <a:spcBef>
                <a:spcPts val="0"/>
              </a:spcBef>
              <a:spcAft>
                <a:spcPts val="0"/>
              </a:spcAft>
              <a:buSzPts val="8000"/>
              <a:buNone/>
              <a:defRPr sz="8000"/>
            </a:lvl7pPr>
            <a:lvl8pPr lvl="7" algn="ctr" rtl="0">
              <a:lnSpc>
                <a:spcPct val="100000"/>
              </a:lnSpc>
              <a:spcBef>
                <a:spcPts val="0"/>
              </a:spcBef>
              <a:spcAft>
                <a:spcPts val="0"/>
              </a:spcAft>
              <a:buSzPts val="8000"/>
              <a:buNone/>
              <a:defRPr sz="8000"/>
            </a:lvl8pPr>
            <a:lvl9pPr lvl="8" algn="ctr" rtl="0">
              <a:lnSpc>
                <a:spcPct val="100000"/>
              </a:lnSpc>
              <a:spcBef>
                <a:spcPts val="0"/>
              </a:spcBef>
              <a:spcAft>
                <a:spcPts val="0"/>
              </a:spcAft>
              <a:buSzPts val="8000"/>
              <a:buNone/>
              <a:defRPr sz="8000"/>
            </a:lvl9pPr>
          </a:lstStyle>
          <a:p>
            <a:endParaRPr/>
          </a:p>
        </p:txBody>
      </p:sp>
      <p:sp>
        <p:nvSpPr>
          <p:cNvPr id="690" name="Google Shape;690;g162390eb111_2_1807"/>
          <p:cNvSpPr txBox="1">
            <a:spLocks noGrp="1"/>
          </p:cNvSpPr>
          <p:nvPr>
            <p:ph type="subTitle" idx="1"/>
          </p:nvPr>
        </p:nvSpPr>
        <p:spPr>
          <a:xfrm>
            <a:off x="5989600" y="4150767"/>
            <a:ext cx="5242500" cy="609600"/>
          </a:xfrm>
          <a:prstGeom prst="rect">
            <a:avLst/>
          </a:prstGeom>
          <a:noFill/>
          <a:ln>
            <a:noFill/>
          </a:ln>
        </p:spPr>
        <p:txBody>
          <a:bodyPr spcFirstLastPara="1" wrap="square" lIns="121900" tIns="121900" rIns="121900" bIns="121900" anchor="t" anchorCtr="0">
            <a:noAutofit/>
          </a:bodyPr>
          <a:lstStyle>
            <a:lvl1pPr lvl="0" algn="r" rtl="0">
              <a:lnSpc>
                <a:spcPct val="100000"/>
              </a:lnSpc>
              <a:spcBef>
                <a:spcPts val="0"/>
              </a:spcBef>
              <a:spcAft>
                <a:spcPts val="0"/>
              </a:spcAft>
              <a:buSzPts val="1900"/>
              <a:buNone/>
              <a:defRPr sz="21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691" name="Google Shape;691;g162390eb111_2_1807"/>
          <p:cNvSpPr txBox="1">
            <a:spLocks noGrp="1"/>
          </p:cNvSpPr>
          <p:nvPr>
            <p:ph type="title" idx="3"/>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92"/>
        <p:cNvGrpSpPr/>
        <p:nvPr/>
      </p:nvGrpSpPr>
      <p:grpSpPr>
        <a:xfrm>
          <a:off x="0" y="0"/>
          <a:ext cx="0" cy="0"/>
          <a:chOff x="0" y="0"/>
          <a:chExt cx="0" cy="0"/>
        </a:xfrm>
      </p:grpSpPr>
      <p:pic>
        <p:nvPicPr>
          <p:cNvPr id="693" name="Google Shape;693;g162390eb111_2_1813"/>
          <p:cNvPicPr preferRelativeResize="0"/>
          <p:nvPr/>
        </p:nvPicPr>
        <p:blipFill rotWithShape="1">
          <a:blip r:embed="rId2">
            <a:alphaModFix/>
          </a:blip>
          <a:srcRect t="50079" r="49914"/>
          <a:stretch/>
        </p:blipFill>
        <p:spPr>
          <a:xfrm>
            <a:off x="8496300" y="0"/>
            <a:ext cx="3695698" cy="4003367"/>
          </a:xfrm>
          <a:prstGeom prst="rect">
            <a:avLst/>
          </a:prstGeom>
          <a:noFill/>
          <a:ln>
            <a:noFill/>
          </a:ln>
        </p:spPr>
      </p:pic>
      <p:sp>
        <p:nvSpPr>
          <p:cNvPr id="694" name="Google Shape;694;g162390eb111_2_1813"/>
          <p:cNvSpPr txBox="1">
            <a:spLocks noGrp="1"/>
          </p:cNvSpPr>
          <p:nvPr>
            <p:ph type="title"/>
          </p:nvPr>
        </p:nvSpPr>
        <p:spPr>
          <a:xfrm>
            <a:off x="960000" y="2559167"/>
            <a:ext cx="2682300" cy="4875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3200"/>
              <a:buNone/>
              <a:defRPr sz="29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695" name="Google Shape;695;g162390eb111_2_1813"/>
          <p:cNvSpPr txBox="1">
            <a:spLocks noGrp="1"/>
          </p:cNvSpPr>
          <p:nvPr>
            <p:ph type="title" idx="2"/>
          </p:nvPr>
        </p:nvSpPr>
        <p:spPr>
          <a:xfrm>
            <a:off x="960000" y="1767967"/>
            <a:ext cx="1097100" cy="7911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4000"/>
              <a:buNone/>
              <a:defRPr sz="5300">
                <a:solidFill>
                  <a:schemeClr val="dk2"/>
                </a:solidFill>
              </a:defRPr>
            </a:lvl1pPr>
            <a:lvl2pPr lvl="1" algn="l" rtl="0">
              <a:lnSpc>
                <a:spcPct val="100000"/>
              </a:lnSpc>
              <a:spcBef>
                <a:spcPts val="0"/>
              </a:spcBef>
              <a:spcAft>
                <a:spcPts val="0"/>
              </a:spcAft>
              <a:buSzPts val="4000"/>
              <a:buNone/>
              <a:defRPr sz="4000"/>
            </a:lvl2pPr>
            <a:lvl3pPr lvl="2" algn="l" rtl="0">
              <a:lnSpc>
                <a:spcPct val="100000"/>
              </a:lnSpc>
              <a:spcBef>
                <a:spcPts val="0"/>
              </a:spcBef>
              <a:spcAft>
                <a:spcPts val="0"/>
              </a:spcAft>
              <a:buSzPts val="4000"/>
              <a:buNone/>
              <a:defRPr sz="4000"/>
            </a:lvl3pPr>
            <a:lvl4pPr lvl="3" algn="l" rtl="0">
              <a:lnSpc>
                <a:spcPct val="100000"/>
              </a:lnSpc>
              <a:spcBef>
                <a:spcPts val="0"/>
              </a:spcBef>
              <a:spcAft>
                <a:spcPts val="0"/>
              </a:spcAft>
              <a:buSzPts val="4000"/>
              <a:buNone/>
              <a:defRPr sz="4000"/>
            </a:lvl4pPr>
            <a:lvl5pPr lvl="4" algn="l" rtl="0">
              <a:lnSpc>
                <a:spcPct val="100000"/>
              </a:lnSpc>
              <a:spcBef>
                <a:spcPts val="0"/>
              </a:spcBef>
              <a:spcAft>
                <a:spcPts val="0"/>
              </a:spcAft>
              <a:buSzPts val="4000"/>
              <a:buNone/>
              <a:defRPr sz="4000"/>
            </a:lvl5pPr>
            <a:lvl6pPr lvl="5" algn="l" rtl="0">
              <a:lnSpc>
                <a:spcPct val="100000"/>
              </a:lnSpc>
              <a:spcBef>
                <a:spcPts val="0"/>
              </a:spcBef>
              <a:spcAft>
                <a:spcPts val="0"/>
              </a:spcAft>
              <a:buSzPts val="4000"/>
              <a:buNone/>
              <a:defRPr sz="4000"/>
            </a:lvl6pPr>
            <a:lvl7pPr lvl="6" algn="l" rtl="0">
              <a:lnSpc>
                <a:spcPct val="100000"/>
              </a:lnSpc>
              <a:spcBef>
                <a:spcPts val="0"/>
              </a:spcBef>
              <a:spcAft>
                <a:spcPts val="0"/>
              </a:spcAft>
              <a:buSzPts val="4000"/>
              <a:buNone/>
              <a:defRPr sz="4000"/>
            </a:lvl7pPr>
            <a:lvl8pPr lvl="7" algn="l" rtl="0">
              <a:lnSpc>
                <a:spcPct val="100000"/>
              </a:lnSpc>
              <a:spcBef>
                <a:spcPts val="0"/>
              </a:spcBef>
              <a:spcAft>
                <a:spcPts val="0"/>
              </a:spcAft>
              <a:buSzPts val="4000"/>
              <a:buNone/>
              <a:defRPr sz="4000"/>
            </a:lvl8pPr>
            <a:lvl9pPr lvl="8" algn="l" rtl="0">
              <a:lnSpc>
                <a:spcPct val="100000"/>
              </a:lnSpc>
              <a:spcBef>
                <a:spcPts val="0"/>
              </a:spcBef>
              <a:spcAft>
                <a:spcPts val="0"/>
              </a:spcAft>
              <a:buSzPts val="4000"/>
              <a:buNone/>
              <a:defRPr sz="4000"/>
            </a:lvl9pPr>
          </a:lstStyle>
          <a:p>
            <a:endParaRPr/>
          </a:p>
        </p:txBody>
      </p:sp>
      <p:sp>
        <p:nvSpPr>
          <p:cNvPr id="696" name="Google Shape;696;g162390eb111_2_1813"/>
          <p:cNvSpPr txBox="1">
            <a:spLocks noGrp="1"/>
          </p:cNvSpPr>
          <p:nvPr>
            <p:ph type="subTitle" idx="1"/>
          </p:nvPr>
        </p:nvSpPr>
        <p:spPr>
          <a:xfrm>
            <a:off x="960000" y="2945167"/>
            <a:ext cx="26823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697" name="Google Shape;697;g162390eb111_2_1813"/>
          <p:cNvSpPr txBox="1">
            <a:spLocks noGrp="1"/>
          </p:cNvSpPr>
          <p:nvPr>
            <p:ph type="title" idx="3"/>
          </p:nvPr>
        </p:nvSpPr>
        <p:spPr>
          <a:xfrm>
            <a:off x="4754800" y="2559167"/>
            <a:ext cx="2682300" cy="4875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3200"/>
              <a:buNone/>
              <a:defRPr sz="29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698" name="Google Shape;698;g162390eb111_2_1813"/>
          <p:cNvSpPr txBox="1">
            <a:spLocks noGrp="1"/>
          </p:cNvSpPr>
          <p:nvPr>
            <p:ph type="title" idx="4"/>
          </p:nvPr>
        </p:nvSpPr>
        <p:spPr>
          <a:xfrm>
            <a:off x="4754800" y="1767967"/>
            <a:ext cx="1097100" cy="7911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4000"/>
              <a:buNone/>
              <a:defRPr sz="5300">
                <a:solidFill>
                  <a:schemeClr val="dk2"/>
                </a:solidFill>
              </a:defRPr>
            </a:lvl1pPr>
            <a:lvl2pPr lvl="1" algn="l" rtl="0">
              <a:lnSpc>
                <a:spcPct val="100000"/>
              </a:lnSpc>
              <a:spcBef>
                <a:spcPts val="0"/>
              </a:spcBef>
              <a:spcAft>
                <a:spcPts val="0"/>
              </a:spcAft>
              <a:buSzPts val="4000"/>
              <a:buNone/>
              <a:defRPr sz="4000"/>
            </a:lvl2pPr>
            <a:lvl3pPr lvl="2" algn="l" rtl="0">
              <a:lnSpc>
                <a:spcPct val="100000"/>
              </a:lnSpc>
              <a:spcBef>
                <a:spcPts val="0"/>
              </a:spcBef>
              <a:spcAft>
                <a:spcPts val="0"/>
              </a:spcAft>
              <a:buSzPts val="4000"/>
              <a:buNone/>
              <a:defRPr sz="4000"/>
            </a:lvl3pPr>
            <a:lvl4pPr lvl="3" algn="l" rtl="0">
              <a:lnSpc>
                <a:spcPct val="100000"/>
              </a:lnSpc>
              <a:spcBef>
                <a:spcPts val="0"/>
              </a:spcBef>
              <a:spcAft>
                <a:spcPts val="0"/>
              </a:spcAft>
              <a:buSzPts val="4000"/>
              <a:buNone/>
              <a:defRPr sz="4000"/>
            </a:lvl4pPr>
            <a:lvl5pPr lvl="4" algn="l" rtl="0">
              <a:lnSpc>
                <a:spcPct val="100000"/>
              </a:lnSpc>
              <a:spcBef>
                <a:spcPts val="0"/>
              </a:spcBef>
              <a:spcAft>
                <a:spcPts val="0"/>
              </a:spcAft>
              <a:buSzPts val="4000"/>
              <a:buNone/>
              <a:defRPr sz="4000"/>
            </a:lvl5pPr>
            <a:lvl6pPr lvl="5" algn="l" rtl="0">
              <a:lnSpc>
                <a:spcPct val="100000"/>
              </a:lnSpc>
              <a:spcBef>
                <a:spcPts val="0"/>
              </a:spcBef>
              <a:spcAft>
                <a:spcPts val="0"/>
              </a:spcAft>
              <a:buSzPts val="4000"/>
              <a:buNone/>
              <a:defRPr sz="4000"/>
            </a:lvl6pPr>
            <a:lvl7pPr lvl="6" algn="l" rtl="0">
              <a:lnSpc>
                <a:spcPct val="100000"/>
              </a:lnSpc>
              <a:spcBef>
                <a:spcPts val="0"/>
              </a:spcBef>
              <a:spcAft>
                <a:spcPts val="0"/>
              </a:spcAft>
              <a:buSzPts val="4000"/>
              <a:buNone/>
              <a:defRPr sz="4000"/>
            </a:lvl7pPr>
            <a:lvl8pPr lvl="7" algn="l" rtl="0">
              <a:lnSpc>
                <a:spcPct val="100000"/>
              </a:lnSpc>
              <a:spcBef>
                <a:spcPts val="0"/>
              </a:spcBef>
              <a:spcAft>
                <a:spcPts val="0"/>
              </a:spcAft>
              <a:buSzPts val="4000"/>
              <a:buNone/>
              <a:defRPr sz="4000"/>
            </a:lvl8pPr>
            <a:lvl9pPr lvl="8" algn="l" rtl="0">
              <a:lnSpc>
                <a:spcPct val="100000"/>
              </a:lnSpc>
              <a:spcBef>
                <a:spcPts val="0"/>
              </a:spcBef>
              <a:spcAft>
                <a:spcPts val="0"/>
              </a:spcAft>
              <a:buSzPts val="4000"/>
              <a:buNone/>
              <a:defRPr sz="4000"/>
            </a:lvl9pPr>
          </a:lstStyle>
          <a:p>
            <a:endParaRPr/>
          </a:p>
        </p:txBody>
      </p:sp>
      <p:sp>
        <p:nvSpPr>
          <p:cNvPr id="699" name="Google Shape;699;g162390eb111_2_1813"/>
          <p:cNvSpPr txBox="1">
            <a:spLocks noGrp="1"/>
          </p:cNvSpPr>
          <p:nvPr>
            <p:ph type="subTitle" idx="5"/>
          </p:nvPr>
        </p:nvSpPr>
        <p:spPr>
          <a:xfrm>
            <a:off x="4754800" y="2945167"/>
            <a:ext cx="26823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700" name="Google Shape;700;g162390eb111_2_1813"/>
          <p:cNvSpPr txBox="1">
            <a:spLocks noGrp="1"/>
          </p:cNvSpPr>
          <p:nvPr>
            <p:ph type="title" idx="6"/>
          </p:nvPr>
        </p:nvSpPr>
        <p:spPr>
          <a:xfrm>
            <a:off x="8549600" y="2559167"/>
            <a:ext cx="2682300" cy="4875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3200"/>
              <a:buNone/>
              <a:defRPr sz="29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701" name="Google Shape;701;g162390eb111_2_1813"/>
          <p:cNvSpPr txBox="1">
            <a:spLocks noGrp="1"/>
          </p:cNvSpPr>
          <p:nvPr>
            <p:ph type="title" idx="7"/>
          </p:nvPr>
        </p:nvSpPr>
        <p:spPr>
          <a:xfrm>
            <a:off x="8549600" y="1767967"/>
            <a:ext cx="1097100" cy="7911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4000"/>
              <a:buNone/>
              <a:defRPr sz="5300">
                <a:solidFill>
                  <a:schemeClr val="dk2"/>
                </a:solidFill>
              </a:defRPr>
            </a:lvl1pPr>
            <a:lvl2pPr lvl="1" algn="l" rtl="0">
              <a:lnSpc>
                <a:spcPct val="100000"/>
              </a:lnSpc>
              <a:spcBef>
                <a:spcPts val="0"/>
              </a:spcBef>
              <a:spcAft>
                <a:spcPts val="0"/>
              </a:spcAft>
              <a:buSzPts val="4000"/>
              <a:buNone/>
              <a:defRPr sz="4000"/>
            </a:lvl2pPr>
            <a:lvl3pPr lvl="2" algn="l" rtl="0">
              <a:lnSpc>
                <a:spcPct val="100000"/>
              </a:lnSpc>
              <a:spcBef>
                <a:spcPts val="0"/>
              </a:spcBef>
              <a:spcAft>
                <a:spcPts val="0"/>
              </a:spcAft>
              <a:buSzPts val="4000"/>
              <a:buNone/>
              <a:defRPr sz="4000"/>
            </a:lvl3pPr>
            <a:lvl4pPr lvl="3" algn="l" rtl="0">
              <a:lnSpc>
                <a:spcPct val="100000"/>
              </a:lnSpc>
              <a:spcBef>
                <a:spcPts val="0"/>
              </a:spcBef>
              <a:spcAft>
                <a:spcPts val="0"/>
              </a:spcAft>
              <a:buSzPts val="4000"/>
              <a:buNone/>
              <a:defRPr sz="4000"/>
            </a:lvl4pPr>
            <a:lvl5pPr lvl="4" algn="l" rtl="0">
              <a:lnSpc>
                <a:spcPct val="100000"/>
              </a:lnSpc>
              <a:spcBef>
                <a:spcPts val="0"/>
              </a:spcBef>
              <a:spcAft>
                <a:spcPts val="0"/>
              </a:spcAft>
              <a:buSzPts val="4000"/>
              <a:buNone/>
              <a:defRPr sz="4000"/>
            </a:lvl5pPr>
            <a:lvl6pPr lvl="5" algn="l" rtl="0">
              <a:lnSpc>
                <a:spcPct val="100000"/>
              </a:lnSpc>
              <a:spcBef>
                <a:spcPts val="0"/>
              </a:spcBef>
              <a:spcAft>
                <a:spcPts val="0"/>
              </a:spcAft>
              <a:buSzPts val="4000"/>
              <a:buNone/>
              <a:defRPr sz="4000"/>
            </a:lvl6pPr>
            <a:lvl7pPr lvl="6" algn="l" rtl="0">
              <a:lnSpc>
                <a:spcPct val="100000"/>
              </a:lnSpc>
              <a:spcBef>
                <a:spcPts val="0"/>
              </a:spcBef>
              <a:spcAft>
                <a:spcPts val="0"/>
              </a:spcAft>
              <a:buSzPts val="4000"/>
              <a:buNone/>
              <a:defRPr sz="4000"/>
            </a:lvl7pPr>
            <a:lvl8pPr lvl="7" algn="l" rtl="0">
              <a:lnSpc>
                <a:spcPct val="100000"/>
              </a:lnSpc>
              <a:spcBef>
                <a:spcPts val="0"/>
              </a:spcBef>
              <a:spcAft>
                <a:spcPts val="0"/>
              </a:spcAft>
              <a:buSzPts val="4000"/>
              <a:buNone/>
              <a:defRPr sz="4000"/>
            </a:lvl8pPr>
            <a:lvl9pPr lvl="8" algn="l" rtl="0">
              <a:lnSpc>
                <a:spcPct val="100000"/>
              </a:lnSpc>
              <a:spcBef>
                <a:spcPts val="0"/>
              </a:spcBef>
              <a:spcAft>
                <a:spcPts val="0"/>
              </a:spcAft>
              <a:buSzPts val="4000"/>
              <a:buNone/>
              <a:defRPr sz="4000"/>
            </a:lvl9pPr>
          </a:lstStyle>
          <a:p>
            <a:endParaRPr/>
          </a:p>
        </p:txBody>
      </p:sp>
      <p:sp>
        <p:nvSpPr>
          <p:cNvPr id="702" name="Google Shape;702;g162390eb111_2_1813"/>
          <p:cNvSpPr txBox="1">
            <a:spLocks noGrp="1"/>
          </p:cNvSpPr>
          <p:nvPr>
            <p:ph type="subTitle" idx="8"/>
          </p:nvPr>
        </p:nvSpPr>
        <p:spPr>
          <a:xfrm>
            <a:off x="8549600" y="2945167"/>
            <a:ext cx="26823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703" name="Google Shape;703;g162390eb111_2_1813"/>
          <p:cNvSpPr txBox="1">
            <a:spLocks noGrp="1"/>
          </p:cNvSpPr>
          <p:nvPr>
            <p:ph type="title" idx="9"/>
          </p:nvPr>
        </p:nvSpPr>
        <p:spPr>
          <a:xfrm>
            <a:off x="960000" y="5020400"/>
            <a:ext cx="2682300" cy="4875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3200"/>
              <a:buNone/>
              <a:defRPr sz="29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704" name="Google Shape;704;g162390eb111_2_1813"/>
          <p:cNvSpPr txBox="1">
            <a:spLocks noGrp="1"/>
          </p:cNvSpPr>
          <p:nvPr>
            <p:ph type="title" idx="13"/>
          </p:nvPr>
        </p:nvSpPr>
        <p:spPr>
          <a:xfrm>
            <a:off x="960000" y="4229500"/>
            <a:ext cx="1097100" cy="7911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4000"/>
              <a:buNone/>
              <a:defRPr sz="5300">
                <a:solidFill>
                  <a:schemeClr val="dk2"/>
                </a:solidFill>
              </a:defRPr>
            </a:lvl1pPr>
            <a:lvl2pPr lvl="1" algn="l" rtl="0">
              <a:lnSpc>
                <a:spcPct val="100000"/>
              </a:lnSpc>
              <a:spcBef>
                <a:spcPts val="0"/>
              </a:spcBef>
              <a:spcAft>
                <a:spcPts val="0"/>
              </a:spcAft>
              <a:buSzPts val="4000"/>
              <a:buNone/>
              <a:defRPr sz="4000"/>
            </a:lvl2pPr>
            <a:lvl3pPr lvl="2" algn="l" rtl="0">
              <a:lnSpc>
                <a:spcPct val="100000"/>
              </a:lnSpc>
              <a:spcBef>
                <a:spcPts val="0"/>
              </a:spcBef>
              <a:spcAft>
                <a:spcPts val="0"/>
              </a:spcAft>
              <a:buSzPts val="4000"/>
              <a:buNone/>
              <a:defRPr sz="4000"/>
            </a:lvl3pPr>
            <a:lvl4pPr lvl="3" algn="l" rtl="0">
              <a:lnSpc>
                <a:spcPct val="100000"/>
              </a:lnSpc>
              <a:spcBef>
                <a:spcPts val="0"/>
              </a:spcBef>
              <a:spcAft>
                <a:spcPts val="0"/>
              </a:spcAft>
              <a:buSzPts val="4000"/>
              <a:buNone/>
              <a:defRPr sz="4000"/>
            </a:lvl4pPr>
            <a:lvl5pPr lvl="4" algn="l" rtl="0">
              <a:lnSpc>
                <a:spcPct val="100000"/>
              </a:lnSpc>
              <a:spcBef>
                <a:spcPts val="0"/>
              </a:spcBef>
              <a:spcAft>
                <a:spcPts val="0"/>
              </a:spcAft>
              <a:buSzPts val="4000"/>
              <a:buNone/>
              <a:defRPr sz="4000"/>
            </a:lvl5pPr>
            <a:lvl6pPr lvl="5" algn="l" rtl="0">
              <a:lnSpc>
                <a:spcPct val="100000"/>
              </a:lnSpc>
              <a:spcBef>
                <a:spcPts val="0"/>
              </a:spcBef>
              <a:spcAft>
                <a:spcPts val="0"/>
              </a:spcAft>
              <a:buSzPts val="4000"/>
              <a:buNone/>
              <a:defRPr sz="4000"/>
            </a:lvl6pPr>
            <a:lvl7pPr lvl="6" algn="l" rtl="0">
              <a:lnSpc>
                <a:spcPct val="100000"/>
              </a:lnSpc>
              <a:spcBef>
                <a:spcPts val="0"/>
              </a:spcBef>
              <a:spcAft>
                <a:spcPts val="0"/>
              </a:spcAft>
              <a:buSzPts val="4000"/>
              <a:buNone/>
              <a:defRPr sz="4000"/>
            </a:lvl7pPr>
            <a:lvl8pPr lvl="7" algn="l" rtl="0">
              <a:lnSpc>
                <a:spcPct val="100000"/>
              </a:lnSpc>
              <a:spcBef>
                <a:spcPts val="0"/>
              </a:spcBef>
              <a:spcAft>
                <a:spcPts val="0"/>
              </a:spcAft>
              <a:buSzPts val="4000"/>
              <a:buNone/>
              <a:defRPr sz="4000"/>
            </a:lvl8pPr>
            <a:lvl9pPr lvl="8" algn="l" rtl="0">
              <a:lnSpc>
                <a:spcPct val="100000"/>
              </a:lnSpc>
              <a:spcBef>
                <a:spcPts val="0"/>
              </a:spcBef>
              <a:spcAft>
                <a:spcPts val="0"/>
              </a:spcAft>
              <a:buSzPts val="4000"/>
              <a:buNone/>
              <a:defRPr sz="4000"/>
            </a:lvl9pPr>
          </a:lstStyle>
          <a:p>
            <a:endParaRPr/>
          </a:p>
        </p:txBody>
      </p:sp>
      <p:sp>
        <p:nvSpPr>
          <p:cNvPr id="705" name="Google Shape;705;g162390eb111_2_1813"/>
          <p:cNvSpPr txBox="1">
            <a:spLocks noGrp="1"/>
          </p:cNvSpPr>
          <p:nvPr>
            <p:ph type="subTitle" idx="14"/>
          </p:nvPr>
        </p:nvSpPr>
        <p:spPr>
          <a:xfrm>
            <a:off x="960000" y="5406400"/>
            <a:ext cx="26823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706" name="Google Shape;706;g162390eb111_2_1813"/>
          <p:cNvSpPr txBox="1">
            <a:spLocks noGrp="1"/>
          </p:cNvSpPr>
          <p:nvPr>
            <p:ph type="title" idx="15"/>
          </p:nvPr>
        </p:nvSpPr>
        <p:spPr>
          <a:xfrm>
            <a:off x="4754800" y="5020400"/>
            <a:ext cx="2682300" cy="4875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3200"/>
              <a:buNone/>
              <a:defRPr sz="29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707" name="Google Shape;707;g162390eb111_2_1813"/>
          <p:cNvSpPr txBox="1">
            <a:spLocks noGrp="1"/>
          </p:cNvSpPr>
          <p:nvPr>
            <p:ph type="title" idx="16"/>
          </p:nvPr>
        </p:nvSpPr>
        <p:spPr>
          <a:xfrm>
            <a:off x="4754800" y="4229500"/>
            <a:ext cx="1097100" cy="7911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4000"/>
              <a:buNone/>
              <a:defRPr sz="5300">
                <a:solidFill>
                  <a:schemeClr val="dk2"/>
                </a:solidFill>
              </a:defRPr>
            </a:lvl1pPr>
            <a:lvl2pPr lvl="1" algn="l" rtl="0">
              <a:lnSpc>
                <a:spcPct val="100000"/>
              </a:lnSpc>
              <a:spcBef>
                <a:spcPts val="0"/>
              </a:spcBef>
              <a:spcAft>
                <a:spcPts val="0"/>
              </a:spcAft>
              <a:buSzPts val="4000"/>
              <a:buNone/>
              <a:defRPr sz="4000"/>
            </a:lvl2pPr>
            <a:lvl3pPr lvl="2" algn="l" rtl="0">
              <a:lnSpc>
                <a:spcPct val="100000"/>
              </a:lnSpc>
              <a:spcBef>
                <a:spcPts val="0"/>
              </a:spcBef>
              <a:spcAft>
                <a:spcPts val="0"/>
              </a:spcAft>
              <a:buSzPts val="4000"/>
              <a:buNone/>
              <a:defRPr sz="4000"/>
            </a:lvl3pPr>
            <a:lvl4pPr lvl="3" algn="l" rtl="0">
              <a:lnSpc>
                <a:spcPct val="100000"/>
              </a:lnSpc>
              <a:spcBef>
                <a:spcPts val="0"/>
              </a:spcBef>
              <a:spcAft>
                <a:spcPts val="0"/>
              </a:spcAft>
              <a:buSzPts val="4000"/>
              <a:buNone/>
              <a:defRPr sz="4000"/>
            </a:lvl4pPr>
            <a:lvl5pPr lvl="4" algn="l" rtl="0">
              <a:lnSpc>
                <a:spcPct val="100000"/>
              </a:lnSpc>
              <a:spcBef>
                <a:spcPts val="0"/>
              </a:spcBef>
              <a:spcAft>
                <a:spcPts val="0"/>
              </a:spcAft>
              <a:buSzPts val="4000"/>
              <a:buNone/>
              <a:defRPr sz="4000"/>
            </a:lvl5pPr>
            <a:lvl6pPr lvl="5" algn="l" rtl="0">
              <a:lnSpc>
                <a:spcPct val="100000"/>
              </a:lnSpc>
              <a:spcBef>
                <a:spcPts val="0"/>
              </a:spcBef>
              <a:spcAft>
                <a:spcPts val="0"/>
              </a:spcAft>
              <a:buSzPts val="4000"/>
              <a:buNone/>
              <a:defRPr sz="4000"/>
            </a:lvl6pPr>
            <a:lvl7pPr lvl="6" algn="l" rtl="0">
              <a:lnSpc>
                <a:spcPct val="100000"/>
              </a:lnSpc>
              <a:spcBef>
                <a:spcPts val="0"/>
              </a:spcBef>
              <a:spcAft>
                <a:spcPts val="0"/>
              </a:spcAft>
              <a:buSzPts val="4000"/>
              <a:buNone/>
              <a:defRPr sz="4000"/>
            </a:lvl7pPr>
            <a:lvl8pPr lvl="7" algn="l" rtl="0">
              <a:lnSpc>
                <a:spcPct val="100000"/>
              </a:lnSpc>
              <a:spcBef>
                <a:spcPts val="0"/>
              </a:spcBef>
              <a:spcAft>
                <a:spcPts val="0"/>
              </a:spcAft>
              <a:buSzPts val="4000"/>
              <a:buNone/>
              <a:defRPr sz="4000"/>
            </a:lvl8pPr>
            <a:lvl9pPr lvl="8" algn="l" rtl="0">
              <a:lnSpc>
                <a:spcPct val="100000"/>
              </a:lnSpc>
              <a:spcBef>
                <a:spcPts val="0"/>
              </a:spcBef>
              <a:spcAft>
                <a:spcPts val="0"/>
              </a:spcAft>
              <a:buSzPts val="4000"/>
              <a:buNone/>
              <a:defRPr sz="4000"/>
            </a:lvl9pPr>
          </a:lstStyle>
          <a:p>
            <a:endParaRPr/>
          </a:p>
        </p:txBody>
      </p:sp>
      <p:sp>
        <p:nvSpPr>
          <p:cNvPr id="708" name="Google Shape;708;g162390eb111_2_1813"/>
          <p:cNvSpPr txBox="1">
            <a:spLocks noGrp="1"/>
          </p:cNvSpPr>
          <p:nvPr>
            <p:ph type="subTitle" idx="17"/>
          </p:nvPr>
        </p:nvSpPr>
        <p:spPr>
          <a:xfrm>
            <a:off x="4754800" y="5406400"/>
            <a:ext cx="26823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709" name="Google Shape;709;g162390eb111_2_1813"/>
          <p:cNvSpPr txBox="1">
            <a:spLocks noGrp="1"/>
          </p:cNvSpPr>
          <p:nvPr>
            <p:ph type="title" idx="18"/>
          </p:nvPr>
        </p:nvSpPr>
        <p:spPr>
          <a:xfrm>
            <a:off x="8549600" y="5020400"/>
            <a:ext cx="2682300" cy="4875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3200"/>
              <a:buNone/>
              <a:defRPr sz="29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710" name="Google Shape;710;g162390eb111_2_1813"/>
          <p:cNvSpPr txBox="1">
            <a:spLocks noGrp="1"/>
          </p:cNvSpPr>
          <p:nvPr>
            <p:ph type="title" idx="19"/>
          </p:nvPr>
        </p:nvSpPr>
        <p:spPr>
          <a:xfrm>
            <a:off x="8549600" y="4229500"/>
            <a:ext cx="1097100" cy="7911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4000"/>
              <a:buNone/>
              <a:defRPr sz="5300">
                <a:solidFill>
                  <a:schemeClr val="dk2"/>
                </a:solidFill>
              </a:defRPr>
            </a:lvl1pPr>
            <a:lvl2pPr lvl="1" algn="l" rtl="0">
              <a:lnSpc>
                <a:spcPct val="100000"/>
              </a:lnSpc>
              <a:spcBef>
                <a:spcPts val="0"/>
              </a:spcBef>
              <a:spcAft>
                <a:spcPts val="0"/>
              </a:spcAft>
              <a:buSzPts val="4000"/>
              <a:buNone/>
              <a:defRPr sz="4000"/>
            </a:lvl2pPr>
            <a:lvl3pPr lvl="2" algn="l" rtl="0">
              <a:lnSpc>
                <a:spcPct val="100000"/>
              </a:lnSpc>
              <a:spcBef>
                <a:spcPts val="0"/>
              </a:spcBef>
              <a:spcAft>
                <a:spcPts val="0"/>
              </a:spcAft>
              <a:buSzPts val="4000"/>
              <a:buNone/>
              <a:defRPr sz="4000"/>
            </a:lvl3pPr>
            <a:lvl4pPr lvl="3" algn="l" rtl="0">
              <a:lnSpc>
                <a:spcPct val="100000"/>
              </a:lnSpc>
              <a:spcBef>
                <a:spcPts val="0"/>
              </a:spcBef>
              <a:spcAft>
                <a:spcPts val="0"/>
              </a:spcAft>
              <a:buSzPts val="4000"/>
              <a:buNone/>
              <a:defRPr sz="4000"/>
            </a:lvl4pPr>
            <a:lvl5pPr lvl="4" algn="l" rtl="0">
              <a:lnSpc>
                <a:spcPct val="100000"/>
              </a:lnSpc>
              <a:spcBef>
                <a:spcPts val="0"/>
              </a:spcBef>
              <a:spcAft>
                <a:spcPts val="0"/>
              </a:spcAft>
              <a:buSzPts val="4000"/>
              <a:buNone/>
              <a:defRPr sz="4000"/>
            </a:lvl5pPr>
            <a:lvl6pPr lvl="5" algn="l" rtl="0">
              <a:lnSpc>
                <a:spcPct val="100000"/>
              </a:lnSpc>
              <a:spcBef>
                <a:spcPts val="0"/>
              </a:spcBef>
              <a:spcAft>
                <a:spcPts val="0"/>
              </a:spcAft>
              <a:buSzPts val="4000"/>
              <a:buNone/>
              <a:defRPr sz="4000"/>
            </a:lvl6pPr>
            <a:lvl7pPr lvl="6" algn="l" rtl="0">
              <a:lnSpc>
                <a:spcPct val="100000"/>
              </a:lnSpc>
              <a:spcBef>
                <a:spcPts val="0"/>
              </a:spcBef>
              <a:spcAft>
                <a:spcPts val="0"/>
              </a:spcAft>
              <a:buSzPts val="4000"/>
              <a:buNone/>
              <a:defRPr sz="4000"/>
            </a:lvl7pPr>
            <a:lvl8pPr lvl="7" algn="l" rtl="0">
              <a:lnSpc>
                <a:spcPct val="100000"/>
              </a:lnSpc>
              <a:spcBef>
                <a:spcPts val="0"/>
              </a:spcBef>
              <a:spcAft>
                <a:spcPts val="0"/>
              </a:spcAft>
              <a:buSzPts val="4000"/>
              <a:buNone/>
              <a:defRPr sz="4000"/>
            </a:lvl8pPr>
            <a:lvl9pPr lvl="8" algn="l" rtl="0">
              <a:lnSpc>
                <a:spcPct val="100000"/>
              </a:lnSpc>
              <a:spcBef>
                <a:spcPts val="0"/>
              </a:spcBef>
              <a:spcAft>
                <a:spcPts val="0"/>
              </a:spcAft>
              <a:buSzPts val="4000"/>
              <a:buNone/>
              <a:defRPr sz="4000"/>
            </a:lvl9pPr>
          </a:lstStyle>
          <a:p>
            <a:endParaRPr/>
          </a:p>
        </p:txBody>
      </p:sp>
      <p:sp>
        <p:nvSpPr>
          <p:cNvPr id="711" name="Google Shape;711;g162390eb111_2_1813"/>
          <p:cNvSpPr txBox="1">
            <a:spLocks noGrp="1"/>
          </p:cNvSpPr>
          <p:nvPr>
            <p:ph type="subTitle" idx="20"/>
          </p:nvPr>
        </p:nvSpPr>
        <p:spPr>
          <a:xfrm>
            <a:off x="8549600" y="5406400"/>
            <a:ext cx="26823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712" name="Google Shape;712;g162390eb111_2_1813"/>
          <p:cNvSpPr txBox="1">
            <a:spLocks noGrp="1"/>
          </p:cNvSpPr>
          <p:nvPr>
            <p:ph type="title" idx="21"/>
          </p:nvPr>
        </p:nvSpPr>
        <p:spPr>
          <a:xfrm>
            <a:off x="960000" y="4433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13"/>
        <p:cNvGrpSpPr/>
        <p:nvPr/>
      </p:nvGrpSpPr>
      <p:grpSpPr>
        <a:xfrm>
          <a:off x="0" y="0"/>
          <a:ext cx="0" cy="0"/>
          <a:chOff x="0" y="0"/>
          <a:chExt cx="0" cy="0"/>
        </a:xfrm>
      </p:grpSpPr>
      <p:sp>
        <p:nvSpPr>
          <p:cNvPr id="714" name="Google Shape;714;g162390eb111_2_1834"/>
          <p:cNvSpPr txBox="1">
            <a:spLocks noGrp="1"/>
          </p:cNvSpPr>
          <p:nvPr>
            <p:ph type="title"/>
          </p:nvPr>
        </p:nvSpPr>
        <p:spPr>
          <a:xfrm>
            <a:off x="6997367" y="4560989"/>
            <a:ext cx="3901500" cy="487500"/>
          </a:xfrm>
          <a:prstGeom prst="rect">
            <a:avLst/>
          </a:prstGeom>
          <a:noFill/>
          <a:ln>
            <a:noFill/>
          </a:ln>
        </p:spPr>
        <p:txBody>
          <a:bodyPr spcFirstLastPara="1" wrap="square" lIns="121900" tIns="121900" rIns="121900" bIns="121900" anchor="ctr" anchorCtr="0">
            <a:noAutofit/>
          </a:bodyPr>
          <a:lstStyle>
            <a:lvl1pPr lvl="0" algn="r" rtl="0">
              <a:lnSpc>
                <a:spcPct val="100000"/>
              </a:lnSpc>
              <a:spcBef>
                <a:spcPts val="0"/>
              </a:spcBef>
              <a:spcAft>
                <a:spcPts val="0"/>
              </a:spcAft>
              <a:buSzPts val="4000"/>
              <a:buNone/>
              <a:defRPr sz="29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endParaRPr/>
          </a:p>
        </p:txBody>
      </p:sp>
      <p:sp>
        <p:nvSpPr>
          <p:cNvPr id="715" name="Google Shape;715;g162390eb111_2_1834"/>
          <p:cNvSpPr txBox="1">
            <a:spLocks noGrp="1"/>
          </p:cNvSpPr>
          <p:nvPr>
            <p:ph type="subTitle" idx="1"/>
          </p:nvPr>
        </p:nvSpPr>
        <p:spPr>
          <a:xfrm>
            <a:off x="959933" y="1728983"/>
            <a:ext cx="10272000" cy="23205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3300"/>
              <a:buNone/>
              <a:defRPr sz="47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pic>
        <p:nvPicPr>
          <p:cNvPr id="716" name="Google Shape;716;g162390eb111_2_1834"/>
          <p:cNvPicPr preferRelativeResize="0"/>
          <p:nvPr/>
        </p:nvPicPr>
        <p:blipFill rotWithShape="1">
          <a:blip r:embed="rId2">
            <a:alphaModFix/>
          </a:blip>
          <a:srcRect l="37845" b="57846"/>
          <a:stretch/>
        </p:blipFill>
        <p:spPr>
          <a:xfrm>
            <a:off x="0" y="4279200"/>
            <a:ext cx="7466312" cy="2578799"/>
          </a:xfrm>
          <a:prstGeom prst="rect">
            <a:avLst/>
          </a:prstGeom>
          <a:noFill/>
          <a:ln>
            <a:noFill/>
          </a:ln>
        </p:spPr>
      </p:pic>
      <p:sp>
        <p:nvSpPr>
          <p:cNvPr id="717" name="Google Shape;717;g162390eb111_2_1834"/>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718"/>
        <p:cNvGrpSpPr/>
        <p:nvPr/>
      </p:nvGrpSpPr>
      <p:grpSpPr>
        <a:xfrm>
          <a:off x="0" y="0"/>
          <a:ext cx="0" cy="0"/>
          <a:chOff x="0" y="0"/>
          <a:chExt cx="0" cy="0"/>
        </a:xfrm>
      </p:grpSpPr>
      <p:pic>
        <p:nvPicPr>
          <p:cNvPr id="719" name="Google Shape;719;g162390eb111_2_1839"/>
          <p:cNvPicPr preferRelativeResize="0"/>
          <p:nvPr/>
        </p:nvPicPr>
        <p:blipFill rotWithShape="1">
          <a:blip r:embed="rId2">
            <a:alphaModFix/>
          </a:blip>
          <a:srcRect/>
          <a:stretch/>
        </p:blipFill>
        <p:spPr>
          <a:xfrm>
            <a:off x="5622736" y="271224"/>
            <a:ext cx="6310097" cy="6858001"/>
          </a:xfrm>
          <a:prstGeom prst="rect">
            <a:avLst/>
          </a:prstGeom>
          <a:noFill/>
          <a:ln>
            <a:noFill/>
          </a:ln>
        </p:spPr>
      </p:pic>
      <p:pic>
        <p:nvPicPr>
          <p:cNvPr id="720" name="Google Shape;720;g162390eb111_2_1839"/>
          <p:cNvPicPr preferRelativeResize="0"/>
          <p:nvPr/>
        </p:nvPicPr>
        <p:blipFill rotWithShape="1">
          <a:blip r:embed="rId2">
            <a:alphaModFix/>
          </a:blip>
          <a:srcRect t="50079" r="49914"/>
          <a:stretch/>
        </p:blipFill>
        <p:spPr>
          <a:xfrm flipH="1">
            <a:off x="-29935" y="0"/>
            <a:ext cx="2425699" cy="2627668"/>
          </a:xfrm>
          <a:prstGeom prst="rect">
            <a:avLst/>
          </a:prstGeom>
          <a:noFill/>
          <a:ln>
            <a:noFill/>
          </a:ln>
        </p:spPr>
      </p:pic>
      <p:sp>
        <p:nvSpPr>
          <p:cNvPr id="721" name="Google Shape;721;g162390eb111_2_1839"/>
          <p:cNvSpPr txBox="1">
            <a:spLocks noGrp="1"/>
          </p:cNvSpPr>
          <p:nvPr>
            <p:ph type="subTitle" idx="1"/>
          </p:nvPr>
        </p:nvSpPr>
        <p:spPr>
          <a:xfrm>
            <a:off x="960000" y="3806400"/>
            <a:ext cx="3779700" cy="1805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22" name="Google Shape;722;g162390eb111_2_1839"/>
          <p:cNvSpPr txBox="1">
            <a:spLocks noGrp="1"/>
          </p:cNvSpPr>
          <p:nvPr>
            <p:ph type="title"/>
          </p:nvPr>
        </p:nvSpPr>
        <p:spPr>
          <a:xfrm>
            <a:off x="960000" y="1245993"/>
            <a:ext cx="3779700" cy="2560500"/>
          </a:xfrm>
          <a:prstGeom prst="rect">
            <a:avLst/>
          </a:prstGeom>
          <a:noFill/>
          <a:ln>
            <a:noFill/>
          </a:ln>
        </p:spPr>
        <p:txBody>
          <a:bodyPr spcFirstLastPara="1" wrap="square" lIns="121900" tIns="121900" rIns="121900" bIns="121900" anchor="t" anchorCtr="0">
            <a:noAutofit/>
          </a:bodyPr>
          <a:lstStyle>
            <a:lvl1pPr lvl="0" algn="l" rtl="0">
              <a:lnSpc>
                <a:spcPct val="8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
        <p:nvSpPr>
          <p:cNvPr id="723" name="Google Shape;723;g162390eb111_2_1839"/>
          <p:cNvSpPr>
            <a:spLocks noGrp="1"/>
          </p:cNvSpPr>
          <p:nvPr>
            <p:ph type="pic" idx="2"/>
          </p:nvPr>
        </p:nvSpPr>
        <p:spPr>
          <a:xfrm>
            <a:off x="6554251" y="1218969"/>
            <a:ext cx="4430400" cy="4430400"/>
          </a:xfrm>
          <a:prstGeom prst="ellipse">
            <a:avLst/>
          </a:prstGeom>
          <a:noFill/>
          <a:ln>
            <a:noFill/>
          </a:ln>
        </p:spPr>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ext 4">
  <p:cSld name="CUSTOM_2_1">
    <p:spTree>
      <p:nvGrpSpPr>
        <p:cNvPr id="1" name="Shape 724"/>
        <p:cNvGrpSpPr/>
        <p:nvPr/>
      </p:nvGrpSpPr>
      <p:grpSpPr>
        <a:xfrm>
          <a:off x="0" y="0"/>
          <a:ext cx="0" cy="0"/>
          <a:chOff x="0" y="0"/>
          <a:chExt cx="0" cy="0"/>
        </a:xfrm>
      </p:grpSpPr>
      <p:pic>
        <p:nvPicPr>
          <p:cNvPr id="725" name="Google Shape;725;g162390eb111_2_1845"/>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726" name="Google Shape;726;g162390eb111_2_1845"/>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727" name="Google Shape;727;g162390eb111_2_1845"/>
          <p:cNvSpPr txBox="1">
            <a:spLocks noGrp="1"/>
          </p:cNvSpPr>
          <p:nvPr>
            <p:ph type="subTitle" idx="1"/>
          </p:nvPr>
        </p:nvSpPr>
        <p:spPr>
          <a:xfrm>
            <a:off x="2804200" y="5508000"/>
            <a:ext cx="6583500" cy="7317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28" name="Google Shape;728;g162390eb111_2_1845"/>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729"/>
        <p:cNvGrpSpPr/>
        <p:nvPr/>
      </p:nvGrpSpPr>
      <p:grpSpPr>
        <a:xfrm>
          <a:off x="0" y="0"/>
          <a:ext cx="0" cy="0"/>
          <a:chOff x="0" y="0"/>
          <a:chExt cx="0" cy="0"/>
        </a:xfrm>
      </p:grpSpPr>
      <p:pic>
        <p:nvPicPr>
          <p:cNvPr id="730" name="Google Shape;730;g162390eb111_2_1850"/>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731" name="Google Shape;731;g162390eb111_2_1850"/>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732" name="Google Shape;732;g162390eb111_2_1850"/>
          <p:cNvSpPr txBox="1">
            <a:spLocks noGrp="1"/>
          </p:cNvSpPr>
          <p:nvPr>
            <p:ph type="subTitle" idx="1"/>
          </p:nvPr>
        </p:nvSpPr>
        <p:spPr>
          <a:xfrm>
            <a:off x="2857400" y="5426800"/>
            <a:ext cx="6477300" cy="7317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33" name="Google Shape;733;g162390eb111_2_1850"/>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734"/>
        <p:cNvGrpSpPr/>
        <p:nvPr/>
      </p:nvGrpSpPr>
      <p:grpSpPr>
        <a:xfrm>
          <a:off x="0" y="0"/>
          <a:ext cx="0" cy="0"/>
          <a:chOff x="0" y="0"/>
          <a:chExt cx="0" cy="0"/>
        </a:xfrm>
      </p:grpSpPr>
      <p:pic>
        <p:nvPicPr>
          <p:cNvPr id="735" name="Google Shape;735;g162390eb111_2_1855"/>
          <p:cNvPicPr preferRelativeResize="0"/>
          <p:nvPr/>
        </p:nvPicPr>
        <p:blipFill rotWithShape="1">
          <a:blip r:embed="rId2">
            <a:alphaModFix/>
          </a:blip>
          <a:srcRect t="50079" r="49914"/>
          <a:stretch/>
        </p:blipFill>
        <p:spPr>
          <a:xfrm flipH="1">
            <a:off x="-1" y="0"/>
            <a:ext cx="2425699" cy="2627668"/>
          </a:xfrm>
          <a:prstGeom prst="rect">
            <a:avLst/>
          </a:prstGeom>
          <a:noFill/>
          <a:ln>
            <a:noFill/>
          </a:ln>
        </p:spPr>
      </p:pic>
      <p:sp>
        <p:nvSpPr>
          <p:cNvPr id="736" name="Google Shape;736;g162390eb111_2_1855"/>
          <p:cNvSpPr txBox="1">
            <a:spLocks noGrp="1"/>
          </p:cNvSpPr>
          <p:nvPr>
            <p:ph type="subTitle" idx="1"/>
          </p:nvPr>
        </p:nvSpPr>
        <p:spPr>
          <a:xfrm>
            <a:off x="960000" y="3429000"/>
            <a:ext cx="3141600" cy="1584900"/>
          </a:xfrm>
          <a:prstGeom prst="rect">
            <a:avLst/>
          </a:prstGeom>
          <a:noFill/>
          <a:ln>
            <a:noFill/>
          </a:ln>
        </p:spPr>
        <p:txBody>
          <a:bodyPr spcFirstLastPara="1" wrap="square" lIns="121900" tIns="121900" rIns="121900" bIns="121900" anchor="t" anchorCtr="0">
            <a:noAutofit/>
          </a:bodyPr>
          <a:lstStyle>
            <a:lvl1pPr lvl="0" algn="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37" name="Google Shape;737;g162390eb111_2_1855"/>
          <p:cNvSpPr txBox="1">
            <a:spLocks noGrp="1"/>
          </p:cNvSpPr>
          <p:nvPr>
            <p:ph type="title"/>
          </p:nvPr>
        </p:nvSpPr>
        <p:spPr>
          <a:xfrm>
            <a:off x="960000" y="1945800"/>
            <a:ext cx="3141600" cy="1584900"/>
          </a:xfrm>
          <a:prstGeom prst="rect">
            <a:avLst/>
          </a:prstGeom>
          <a:noFill/>
          <a:ln>
            <a:noFill/>
          </a:ln>
        </p:spPr>
        <p:txBody>
          <a:bodyPr spcFirstLastPara="1" wrap="square" lIns="121900" tIns="121900" rIns="121900" bIns="121900" anchor="b" anchorCtr="0">
            <a:noAutofit/>
          </a:bodyPr>
          <a:lstStyle>
            <a:lvl1pPr lvl="0" algn="r"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738"/>
        <p:cNvGrpSpPr/>
        <p:nvPr/>
      </p:nvGrpSpPr>
      <p:grpSpPr>
        <a:xfrm>
          <a:off x="0" y="0"/>
          <a:ext cx="0" cy="0"/>
          <a:chOff x="0" y="0"/>
          <a:chExt cx="0" cy="0"/>
        </a:xfrm>
      </p:grpSpPr>
      <p:sp>
        <p:nvSpPr>
          <p:cNvPr id="739" name="Google Shape;739;g162390eb111_2_1859"/>
          <p:cNvSpPr txBox="1">
            <a:spLocks noGrp="1"/>
          </p:cNvSpPr>
          <p:nvPr>
            <p:ph type="subTitle" idx="1"/>
          </p:nvPr>
        </p:nvSpPr>
        <p:spPr>
          <a:xfrm>
            <a:off x="5471300" y="3246200"/>
            <a:ext cx="4632900" cy="12192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ctr" rtl="0">
              <a:lnSpc>
                <a:spcPct val="100000"/>
              </a:lnSpc>
              <a:spcBef>
                <a:spcPts val="210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40" name="Google Shape;740;g162390eb111_2_1859"/>
          <p:cNvSpPr txBox="1">
            <a:spLocks noGrp="1"/>
          </p:cNvSpPr>
          <p:nvPr>
            <p:ph type="title"/>
          </p:nvPr>
        </p:nvSpPr>
        <p:spPr>
          <a:xfrm>
            <a:off x="5471300" y="2494200"/>
            <a:ext cx="4632900" cy="853500"/>
          </a:xfrm>
          <a:prstGeom prst="rect">
            <a:avLst/>
          </a:prstGeom>
          <a:noFill/>
          <a:ln>
            <a:noFill/>
          </a:ln>
        </p:spPr>
        <p:txBody>
          <a:bodyPr spcFirstLastPara="1" wrap="square" lIns="121900" tIns="121900" rIns="121900" bIns="121900" anchor="b"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741"/>
        <p:cNvGrpSpPr/>
        <p:nvPr/>
      </p:nvGrpSpPr>
      <p:grpSpPr>
        <a:xfrm>
          <a:off x="0" y="0"/>
          <a:ext cx="0" cy="0"/>
          <a:chOff x="0" y="0"/>
          <a:chExt cx="0" cy="0"/>
        </a:xfrm>
      </p:grpSpPr>
      <p:sp>
        <p:nvSpPr>
          <p:cNvPr id="742" name="Google Shape;742;g162390eb111_2_1862"/>
          <p:cNvSpPr txBox="1">
            <a:spLocks noGrp="1"/>
          </p:cNvSpPr>
          <p:nvPr>
            <p:ph type="title"/>
          </p:nvPr>
        </p:nvSpPr>
        <p:spPr>
          <a:xfrm>
            <a:off x="960000" y="3428983"/>
            <a:ext cx="31152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43" name="Google Shape;743;g162390eb111_2_1862"/>
          <p:cNvSpPr txBox="1">
            <a:spLocks noGrp="1"/>
          </p:cNvSpPr>
          <p:nvPr>
            <p:ph type="subTitle" idx="1"/>
          </p:nvPr>
        </p:nvSpPr>
        <p:spPr>
          <a:xfrm>
            <a:off x="960000" y="4038583"/>
            <a:ext cx="3115200" cy="975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9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44" name="Google Shape;744;g162390eb111_2_1862"/>
          <p:cNvSpPr txBox="1">
            <a:spLocks noGrp="1"/>
          </p:cNvSpPr>
          <p:nvPr>
            <p:ph type="title" idx="2"/>
          </p:nvPr>
        </p:nvSpPr>
        <p:spPr>
          <a:xfrm>
            <a:off x="4538400" y="3428983"/>
            <a:ext cx="31152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45" name="Google Shape;745;g162390eb111_2_1862"/>
          <p:cNvSpPr txBox="1">
            <a:spLocks noGrp="1"/>
          </p:cNvSpPr>
          <p:nvPr>
            <p:ph type="subTitle" idx="3"/>
          </p:nvPr>
        </p:nvSpPr>
        <p:spPr>
          <a:xfrm>
            <a:off x="4538400" y="4038583"/>
            <a:ext cx="3115200" cy="975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9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46" name="Google Shape;746;g162390eb111_2_1862"/>
          <p:cNvSpPr txBox="1">
            <a:spLocks noGrp="1"/>
          </p:cNvSpPr>
          <p:nvPr>
            <p:ph type="title" idx="4"/>
          </p:nvPr>
        </p:nvSpPr>
        <p:spPr>
          <a:xfrm>
            <a:off x="8116800" y="3428983"/>
            <a:ext cx="31152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47" name="Google Shape;747;g162390eb111_2_1862"/>
          <p:cNvSpPr txBox="1">
            <a:spLocks noGrp="1"/>
          </p:cNvSpPr>
          <p:nvPr>
            <p:ph type="subTitle" idx="5"/>
          </p:nvPr>
        </p:nvSpPr>
        <p:spPr>
          <a:xfrm>
            <a:off x="8116800" y="4038583"/>
            <a:ext cx="3115200" cy="975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9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48" name="Google Shape;748;g162390eb111_2_1862"/>
          <p:cNvSpPr txBox="1">
            <a:spLocks noGrp="1"/>
          </p:cNvSpPr>
          <p:nvPr>
            <p:ph type="title" idx="6"/>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pic>
        <p:nvPicPr>
          <p:cNvPr id="749" name="Google Shape;749;g162390eb111_2_1862"/>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750"/>
        <p:cNvGrpSpPr/>
        <p:nvPr/>
      </p:nvGrpSpPr>
      <p:grpSpPr>
        <a:xfrm>
          <a:off x="0" y="0"/>
          <a:ext cx="0" cy="0"/>
          <a:chOff x="0" y="0"/>
          <a:chExt cx="0" cy="0"/>
        </a:xfrm>
      </p:grpSpPr>
      <p:pic>
        <p:nvPicPr>
          <p:cNvPr id="751" name="Google Shape;751;g162390eb111_2_1871"/>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752" name="Google Shape;752;g162390eb111_2_1871"/>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753" name="Google Shape;753;g162390eb111_2_1871"/>
          <p:cNvSpPr txBox="1">
            <a:spLocks noGrp="1"/>
          </p:cNvSpPr>
          <p:nvPr>
            <p:ph type="title"/>
          </p:nvPr>
        </p:nvSpPr>
        <p:spPr>
          <a:xfrm>
            <a:off x="960000" y="4898383"/>
            <a:ext cx="2883900" cy="6096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54" name="Google Shape;754;g162390eb111_2_1871"/>
          <p:cNvSpPr txBox="1">
            <a:spLocks noGrp="1"/>
          </p:cNvSpPr>
          <p:nvPr>
            <p:ph type="subTitle" idx="1"/>
          </p:nvPr>
        </p:nvSpPr>
        <p:spPr>
          <a:xfrm>
            <a:off x="960000" y="5406383"/>
            <a:ext cx="2883900" cy="7317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55" name="Google Shape;755;g162390eb111_2_1871"/>
          <p:cNvSpPr txBox="1">
            <a:spLocks noGrp="1"/>
          </p:cNvSpPr>
          <p:nvPr>
            <p:ph type="title" idx="2"/>
          </p:nvPr>
        </p:nvSpPr>
        <p:spPr>
          <a:xfrm>
            <a:off x="4654004" y="4898383"/>
            <a:ext cx="2883900" cy="6096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56" name="Google Shape;756;g162390eb111_2_1871"/>
          <p:cNvSpPr txBox="1">
            <a:spLocks noGrp="1"/>
          </p:cNvSpPr>
          <p:nvPr>
            <p:ph type="subTitle" idx="3"/>
          </p:nvPr>
        </p:nvSpPr>
        <p:spPr>
          <a:xfrm>
            <a:off x="4654004" y="5406383"/>
            <a:ext cx="2883900" cy="7317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57" name="Google Shape;757;g162390eb111_2_1871"/>
          <p:cNvSpPr txBox="1">
            <a:spLocks noGrp="1"/>
          </p:cNvSpPr>
          <p:nvPr>
            <p:ph type="title" idx="4"/>
          </p:nvPr>
        </p:nvSpPr>
        <p:spPr>
          <a:xfrm>
            <a:off x="8348009" y="4898383"/>
            <a:ext cx="2883900" cy="6096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58" name="Google Shape;758;g162390eb111_2_1871"/>
          <p:cNvSpPr txBox="1">
            <a:spLocks noGrp="1"/>
          </p:cNvSpPr>
          <p:nvPr>
            <p:ph type="subTitle" idx="5"/>
          </p:nvPr>
        </p:nvSpPr>
        <p:spPr>
          <a:xfrm>
            <a:off x="8348009" y="5406383"/>
            <a:ext cx="2883900" cy="7317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59" name="Google Shape;759;g162390eb111_2_1871"/>
          <p:cNvSpPr txBox="1">
            <a:spLocks noGrp="1"/>
          </p:cNvSpPr>
          <p:nvPr>
            <p:ph type="title" idx="6"/>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three columns 2">
  <p:cSld name="BLANK_1_1_1_2_2">
    <p:spTree>
      <p:nvGrpSpPr>
        <p:cNvPr id="1" name="Shape 760"/>
        <p:cNvGrpSpPr/>
        <p:nvPr/>
      </p:nvGrpSpPr>
      <p:grpSpPr>
        <a:xfrm>
          <a:off x="0" y="0"/>
          <a:ext cx="0" cy="0"/>
          <a:chOff x="0" y="0"/>
          <a:chExt cx="0" cy="0"/>
        </a:xfrm>
      </p:grpSpPr>
      <p:sp>
        <p:nvSpPr>
          <p:cNvPr id="761" name="Google Shape;761;g162390eb111_2_1881"/>
          <p:cNvSpPr txBox="1">
            <a:spLocks noGrp="1"/>
          </p:cNvSpPr>
          <p:nvPr>
            <p:ph type="title"/>
          </p:nvPr>
        </p:nvSpPr>
        <p:spPr>
          <a:xfrm>
            <a:off x="2879367" y="1875131"/>
            <a:ext cx="4096500" cy="6096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62" name="Google Shape;762;g162390eb111_2_1881"/>
          <p:cNvSpPr txBox="1">
            <a:spLocks noGrp="1"/>
          </p:cNvSpPr>
          <p:nvPr>
            <p:ph type="subTitle" idx="1"/>
          </p:nvPr>
        </p:nvSpPr>
        <p:spPr>
          <a:xfrm>
            <a:off x="2879367" y="2484731"/>
            <a:ext cx="40965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63" name="Google Shape;763;g162390eb111_2_1881"/>
          <p:cNvSpPr txBox="1">
            <a:spLocks noGrp="1"/>
          </p:cNvSpPr>
          <p:nvPr>
            <p:ph type="title" idx="2"/>
          </p:nvPr>
        </p:nvSpPr>
        <p:spPr>
          <a:xfrm>
            <a:off x="5216200" y="3211983"/>
            <a:ext cx="4096500" cy="609600"/>
          </a:xfrm>
          <a:prstGeom prst="rect">
            <a:avLst/>
          </a:prstGeom>
          <a:noFill/>
          <a:ln>
            <a:noFill/>
          </a:ln>
        </p:spPr>
        <p:txBody>
          <a:bodyPr spcFirstLastPara="1" wrap="square" lIns="121900" tIns="121900" rIns="121900" bIns="121900" anchor="ctr" anchorCtr="0">
            <a:noAutofit/>
          </a:bodyPr>
          <a:lstStyle>
            <a:lvl1pPr lvl="0" algn="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64" name="Google Shape;764;g162390eb111_2_1881"/>
          <p:cNvSpPr txBox="1">
            <a:spLocks noGrp="1"/>
          </p:cNvSpPr>
          <p:nvPr>
            <p:ph type="subTitle" idx="3"/>
          </p:nvPr>
        </p:nvSpPr>
        <p:spPr>
          <a:xfrm>
            <a:off x="5216200" y="3821583"/>
            <a:ext cx="4096500" cy="731700"/>
          </a:xfrm>
          <a:prstGeom prst="rect">
            <a:avLst/>
          </a:prstGeom>
          <a:noFill/>
          <a:ln>
            <a:noFill/>
          </a:ln>
        </p:spPr>
        <p:txBody>
          <a:bodyPr spcFirstLastPara="1" wrap="square" lIns="121900" tIns="121900" rIns="121900" bIns="121900" anchor="t" anchorCtr="0">
            <a:noAutofit/>
          </a:bodyPr>
          <a:lstStyle>
            <a:lvl1pPr lvl="0" algn="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65" name="Google Shape;765;g162390eb111_2_1881"/>
          <p:cNvSpPr txBox="1">
            <a:spLocks noGrp="1"/>
          </p:cNvSpPr>
          <p:nvPr>
            <p:ph type="title" idx="4"/>
          </p:nvPr>
        </p:nvSpPr>
        <p:spPr>
          <a:xfrm>
            <a:off x="2879400" y="4553183"/>
            <a:ext cx="4096500" cy="6096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66" name="Google Shape;766;g162390eb111_2_1881"/>
          <p:cNvSpPr txBox="1">
            <a:spLocks noGrp="1"/>
          </p:cNvSpPr>
          <p:nvPr>
            <p:ph type="subTitle" idx="5"/>
          </p:nvPr>
        </p:nvSpPr>
        <p:spPr>
          <a:xfrm>
            <a:off x="2879400" y="5162783"/>
            <a:ext cx="40965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67" name="Google Shape;767;g162390eb111_2_1881"/>
          <p:cNvSpPr txBox="1">
            <a:spLocks noGrp="1"/>
          </p:cNvSpPr>
          <p:nvPr>
            <p:ph type="title" idx="6"/>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pic>
        <p:nvPicPr>
          <p:cNvPr id="768" name="Google Shape;768;g162390eb111_2_1881"/>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69"/>
        <p:cNvGrpSpPr/>
        <p:nvPr/>
      </p:nvGrpSpPr>
      <p:grpSpPr>
        <a:xfrm>
          <a:off x="0" y="0"/>
          <a:ext cx="0" cy="0"/>
          <a:chOff x="0" y="0"/>
          <a:chExt cx="0" cy="0"/>
        </a:xfrm>
      </p:grpSpPr>
      <p:pic>
        <p:nvPicPr>
          <p:cNvPr id="770" name="Google Shape;770;g162390eb111_2_1890"/>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
        <p:nvSpPr>
          <p:cNvPr id="771" name="Google Shape;771;g162390eb111_2_1890"/>
          <p:cNvSpPr txBox="1">
            <a:spLocks noGrp="1"/>
          </p:cNvSpPr>
          <p:nvPr>
            <p:ph type="title"/>
          </p:nvPr>
        </p:nvSpPr>
        <p:spPr>
          <a:xfrm>
            <a:off x="960012" y="3429000"/>
            <a:ext cx="21945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72" name="Google Shape;772;g162390eb111_2_1890"/>
          <p:cNvSpPr txBox="1">
            <a:spLocks noGrp="1"/>
          </p:cNvSpPr>
          <p:nvPr>
            <p:ph type="subTitle" idx="1"/>
          </p:nvPr>
        </p:nvSpPr>
        <p:spPr>
          <a:xfrm>
            <a:off x="960012" y="4038600"/>
            <a:ext cx="2194500" cy="646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73" name="Google Shape;773;g162390eb111_2_1890"/>
          <p:cNvSpPr txBox="1">
            <a:spLocks noGrp="1"/>
          </p:cNvSpPr>
          <p:nvPr>
            <p:ph type="title" idx="2"/>
          </p:nvPr>
        </p:nvSpPr>
        <p:spPr>
          <a:xfrm>
            <a:off x="6345078" y="3429000"/>
            <a:ext cx="21945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74" name="Google Shape;774;g162390eb111_2_1890"/>
          <p:cNvSpPr txBox="1">
            <a:spLocks noGrp="1"/>
          </p:cNvSpPr>
          <p:nvPr>
            <p:ph type="subTitle" idx="3"/>
          </p:nvPr>
        </p:nvSpPr>
        <p:spPr>
          <a:xfrm>
            <a:off x="6345078" y="4038600"/>
            <a:ext cx="2194500" cy="646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75" name="Google Shape;775;g162390eb111_2_1890"/>
          <p:cNvSpPr txBox="1">
            <a:spLocks noGrp="1"/>
          </p:cNvSpPr>
          <p:nvPr>
            <p:ph type="title" idx="4"/>
          </p:nvPr>
        </p:nvSpPr>
        <p:spPr>
          <a:xfrm>
            <a:off x="3652545" y="3429000"/>
            <a:ext cx="21945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76" name="Google Shape;776;g162390eb111_2_1890"/>
          <p:cNvSpPr txBox="1">
            <a:spLocks noGrp="1"/>
          </p:cNvSpPr>
          <p:nvPr>
            <p:ph type="subTitle" idx="5"/>
          </p:nvPr>
        </p:nvSpPr>
        <p:spPr>
          <a:xfrm>
            <a:off x="3652545" y="4038600"/>
            <a:ext cx="2194500" cy="646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77" name="Google Shape;777;g162390eb111_2_1890"/>
          <p:cNvSpPr txBox="1">
            <a:spLocks noGrp="1"/>
          </p:cNvSpPr>
          <p:nvPr>
            <p:ph type="title" idx="6"/>
          </p:nvPr>
        </p:nvSpPr>
        <p:spPr>
          <a:xfrm>
            <a:off x="9037612" y="3429000"/>
            <a:ext cx="21945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78" name="Google Shape;778;g162390eb111_2_1890"/>
          <p:cNvSpPr txBox="1">
            <a:spLocks noGrp="1"/>
          </p:cNvSpPr>
          <p:nvPr>
            <p:ph type="subTitle" idx="7"/>
          </p:nvPr>
        </p:nvSpPr>
        <p:spPr>
          <a:xfrm>
            <a:off x="9037612" y="4038600"/>
            <a:ext cx="2194500" cy="646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79" name="Google Shape;779;g162390eb111_2_1890"/>
          <p:cNvSpPr txBox="1">
            <a:spLocks noGrp="1"/>
          </p:cNvSpPr>
          <p:nvPr>
            <p:ph type="title" idx="8"/>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five columns">
  <p:cSld name="BLANK_1_1_1_1_3">
    <p:spTree>
      <p:nvGrpSpPr>
        <p:cNvPr id="1" name="Shape 780"/>
        <p:cNvGrpSpPr/>
        <p:nvPr/>
      </p:nvGrpSpPr>
      <p:grpSpPr>
        <a:xfrm>
          <a:off x="0" y="0"/>
          <a:ext cx="0" cy="0"/>
          <a:chOff x="0" y="0"/>
          <a:chExt cx="0" cy="0"/>
        </a:xfrm>
      </p:grpSpPr>
      <p:sp>
        <p:nvSpPr>
          <p:cNvPr id="781" name="Google Shape;781;g162390eb111_2_1901"/>
          <p:cNvSpPr txBox="1">
            <a:spLocks noGrp="1"/>
          </p:cNvSpPr>
          <p:nvPr>
            <p:ph type="title"/>
          </p:nvPr>
        </p:nvSpPr>
        <p:spPr>
          <a:xfrm>
            <a:off x="960012" y="3429000"/>
            <a:ext cx="19281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82" name="Google Shape;782;g162390eb111_2_1901"/>
          <p:cNvSpPr txBox="1">
            <a:spLocks noGrp="1"/>
          </p:cNvSpPr>
          <p:nvPr>
            <p:ph type="subTitle" idx="1"/>
          </p:nvPr>
        </p:nvSpPr>
        <p:spPr>
          <a:xfrm>
            <a:off x="960012" y="4038600"/>
            <a:ext cx="1928100" cy="975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83" name="Google Shape;783;g162390eb111_2_1901"/>
          <p:cNvSpPr txBox="1">
            <a:spLocks noGrp="1"/>
          </p:cNvSpPr>
          <p:nvPr>
            <p:ph type="title" idx="2"/>
          </p:nvPr>
        </p:nvSpPr>
        <p:spPr>
          <a:xfrm>
            <a:off x="7218004" y="3429000"/>
            <a:ext cx="19281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84" name="Google Shape;784;g162390eb111_2_1901"/>
          <p:cNvSpPr txBox="1">
            <a:spLocks noGrp="1"/>
          </p:cNvSpPr>
          <p:nvPr>
            <p:ph type="subTitle" idx="3"/>
          </p:nvPr>
        </p:nvSpPr>
        <p:spPr>
          <a:xfrm>
            <a:off x="7218004" y="4038600"/>
            <a:ext cx="1928100" cy="975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85" name="Google Shape;785;g162390eb111_2_1901"/>
          <p:cNvSpPr txBox="1">
            <a:spLocks noGrp="1"/>
          </p:cNvSpPr>
          <p:nvPr>
            <p:ph type="title" idx="4"/>
          </p:nvPr>
        </p:nvSpPr>
        <p:spPr>
          <a:xfrm>
            <a:off x="3046009" y="3429000"/>
            <a:ext cx="19281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86" name="Google Shape;786;g162390eb111_2_1901"/>
          <p:cNvSpPr txBox="1">
            <a:spLocks noGrp="1"/>
          </p:cNvSpPr>
          <p:nvPr>
            <p:ph type="subTitle" idx="5"/>
          </p:nvPr>
        </p:nvSpPr>
        <p:spPr>
          <a:xfrm>
            <a:off x="3046009" y="4038600"/>
            <a:ext cx="1928100" cy="975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87" name="Google Shape;787;g162390eb111_2_1901"/>
          <p:cNvSpPr txBox="1">
            <a:spLocks noGrp="1"/>
          </p:cNvSpPr>
          <p:nvPr>
            <p:ph type="title" idx="6"/>
          </p:nvPr>
        </p:nvSpPr>
        <p:spPr>
          <a:xfrm>
            <a:off x="9304002" y="3429000"/>
            <a:ext cx="19281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88" name="Google Shape;788;g162390eb111_2_1901"/>
          <p:cNvSpPr txBox="1">
            <a:spLocks noGrp="1"/>
          </p:cNvSpPr>
          <p:nvPr>
            <p:ph type="subTitle" idx="7"/>
          </p:nvPr>
        </p:nvSpPr>
        <p:spPr>
          <a:xfrm>
            <a:off x="9304002" y="4038600"/>
            <a:ext cx="1928100" cy="975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89" name="Google Shape;789;g162390eb111_2_1901"/>
          <p:cNvSpPr txBox="1">
            <a:spLocks noGrp="1"/>
          </p:cNvSpPr>
          <p:nvPr>
            <p:ph type="title" idx="8"/>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
        <p:nvSpPr>
          <p:cNvPr id="790" name="Google Shape;790;g162390eb111_2_1901"/>
          <p:cNvSpPr txBox="1">
            <a:spLocks noGrp="1"/>
          </p:cNvSpPr>
          <p:nvPr>
            <p:ph type="title" idx="9"/>
          </p:nvPr>
        </p:nvSpPr>
        <p:spPr>
          <a:xfrm>
            <a:off x="5132007" y="3429000"/>
            <a:ext cx="19281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91" name="Google Shape;791;g162390eb111_2_1901"/>
          <p:cNvSpPr txBox="1">
            <a:spLocks noGrp="1"/>
          </p:cNvSpPr>
          <p:nvPr>
            <p:ph type="subTitle" idx="13"/>
          </p:nvPr>
        </p:nvSpPr>
        <p:spPr>
          <a:xfrm>
            <a:off x="5132007" y="4038600"/>
            <a:ext cx="1928100" cy="9753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pic>
        <p:nvPicPr>
          <p:cNvPr id="792" name="Google Shape;792;g162390eb111_2_1901"/>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793"/>
        <p:cNvGrpSpPr/>
        <p:nvPr/>
      </p:nvGrpSpPr>
      <p:grpSpPr>
        <a:xfrm>
          <a:off x="0" y="0"/>
          <a:ext cx="0" cy="0"/>
          <a:chOff x="0" y="0"/>
          <a:chExt cx="0" cy="0"/>
        </a:xfrm>
      </p:grpSpPr>
      <p:pic>
        <p:nvPicPr>
          <p:cNvPr id="794" name="Google Shape;794;g162390eb111_2_1914"/>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795" name="Google Shape;795;g162390eb111_2_1914"/>
          <p:cNvSpPr txBox="1">
            <a:spLocks noGrp="1"/>
          </p:cNvSpPr>
          <p:nvPr>
            <p:ph type="title"/>
          </p:nvPr>
        </p:nvSpPr>
        <p:spPr>
          <a:xfrm>
            <a:off x="2316501" y="2209800"/>
            <a:ext cx="2928000" cy="609600"/>
          </a:xfrm>
          <a:prstGeom prst="rect">
            <a:avLst/>
          </a:prstGeom>
          <a:noFill/>
          <a:ln>
            <a:noFill/>
          </a:ln>
        </p:spPr>
        <p:txBody>
          <a:bodyPr spcFirstLastPara="1" wrap="square" lIns="121900" tIns="121900" rIns="121900" bIns="121900" anchor="b" anchorCtr="0">
            <a:noAutofit/>
          </a:bodyPr>
          <a:lstStyle>
            <a:lvl1pPr lvl="0" algn="l" rtl="0">
              <a:lnSpc>
                <a:spcPct val="100000"/>
              </a:lnSpc>
              <a:spcBef>
                <a:spcPts val="0"/>
              </a:spcBef>
              <a:spcAft>
                <a:spcPts val="0"/>
              </a:spcAft>
              <a:buSzPts val="3300"/>
              <a:buNone/>
              <a:defRPr sz="2900"/>
            </a:lvl1pPr>
            <a:lvl2pPr lvl="1" algn="l" rtl="0">
              <a:lnSpc>
                <a:spcPct val="100000"/>
              </a:lnSpc>
              <a:spcBef>
                <a:spcPts val="0"/>
              </a:spcBef>
              <a:spcAft>
                <a:spcPts val="0"/>
              </a:spcAft>
              <a:buSzPts val="3300"/>
              <a:buNone/>
              <a:defRPr sz="3300"/>
            </a:lvl2pPr>
            <a:lvl3pPr lvl="2" algn="l" rtl="0">
              <a:lnSpc>
                <a:spcPct val="100000"/>
              </a:lnSpc>
              <a:spcBef>
                <a:spcPts val="0"/>
              </a:spcBef>
              <a:spcAft>
                <a:spcPts val="0"/>
              </a:spcAft>
              <a:buSzPts val="3300"/>
              <a:buNone/>
              <a:defRPr sz="3300"/>
            </a:lvl3pPr>
            <a:lvl4pPr lvl="3" algn="l" rtl="0">
              <a:lnSpc>
                <a:spcPct val="100000"/>
              </a:lnSpc>
              <a:spcBef>
                <a:spcPts val="0"/>
              </a:spcBef>
              <a:spcAft>
                <a:spcPts val="0"/>
              </a:spcAft>
              <a:buSzPts val="3300"/>
              <a:buNone/>
              <a:defRPr sz="3300"/>
            </a:lvl4pPr>
            <a:lvl5pPr lvl="4" algn="l" rtl="0">
              <a:lnSpc>
                <a:spcPct val="100000"/>
              </a:lnSpc>
              <a:spcBef>
                <a:spcPts val="0"/>
              </a:spcBef>
              <a:spcAft>
                <a:spcPts val="0"/>
              </a:spcAft>
              <a:buSzPts val="3300"/>
              <a:buNone/>
              <a:defRPr sz="3300"/>
            </a:lvl5pPr>
            <a:lvl6pPr lvl="5" algn="l" rtl="0">
              <a:lnSpc>
                <a:spcPct val="100000"/>
              </a:lnSpc>
              <a:spcBef>
                <a:spcPts val="0"/>
              </a:spcBef>
              <a:spcAft>
                <a:spcPts val="0"/>
              </a:spcAft>
              <a:buSzPts val="3300"/>
              <a:buNone/>
              <a:defRPr sz="3300"/>
            </a:lvl6pPr>
            <a:lvl7pPr lvl="6" algn="l" rtl="0">
              <a:lnSpc>
                <a:spcPct val="100000"/>
              </a:lnSpc>
              <a:spcBef>
                <a:spcPts val="0"/>
              </a:spcBef>
              <a:spcAft>
                <a:spcPts val="0"/>
              </a:spcAft>
              <a:buSzPts val="3300"/>
              <a:buNone/>
              <a:defRPr sz="3300"/>
            </a:lvl7pPr>
            <a:lvl8pPr lvl="7" algn="l" rtl="0">
              <a:lnSpc>
                <a:spcPct val="100000"/>
              </a:lnSpc>
              <a:spcBef>
                <a:spcPts val="0"/>
              </a:spcBef>
              <a:spcAft>
                <a:spcPts val="0"/>
              </a:spcAft>
              <a:buSzPts val="3300"/>
              <a:buNone/>
              <a:defRPr sz="3300"/>
            </a:lvl8pPr>
            <a:lvl9pPr lvl="8" algn="l" rtl="0">
              <a:lnSpc>
                <a:spcPct val="100000"/>
              </a:lnSpc>
              <a:spcBef>
                <a:spcPts val="0"/>
              </a:spcBef>
              <a:spcAft>
                <a:spcPts val="0"/>
              </a:spcAft>
              <a:buSzPts val="3300"/>
              <a:buNone/>
              <a:defRPr sz="3300"/>
            </a:lvl9pPr>
          </a:lstStyle>
          <a:p>
            <a:endParaRPr/>
          </a:p>
        </p:txBody>
      </p:sp>
      <p:sp>
        <p:nvSpPr>
          <p:cNvPr id="796" name="Google Shape;796;g162390eb111_2_1914"/>
          <p:cNvSpPr txBox="1">
            <a:spLocks noGrp="1"/>
          </p:cNvSpPr>
          <p:nvPr>
            <p:ph type="subTitle" idx="1"/>
          </p:nvPr>
        </p:nvSpPr>
        <p:spPr>
          <a:xfrm>
            <a:off x="2316501" y="2819400"/>
            <a:ext cx="29280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797" name="Google Shape;797;g162390eb111_2_1914"/>
          <p:cNvSpPr txBox="1">
            <a:spLocks noGrp="1"/>
          </p:cNvSpPr>
          <p:nvPr>
            <p:ph type="title" idx="2"/>
          </p:nvPr>
        </p:nvSpPr>
        <p:spPr>
          <a:xfrm>
            <a:off x="6947499" y="4170800"/>
            <a:ext cx="2928000" cy="609600"/>
          </a:xfrm>
          <a:prstGeom prst="rect">
            <a:avLst/>
          </a:prstGeom>
          <a:noFill/>
          <a:ln>
            <a:noFill/>
          </a:ln>
        </p:spPr>
        <p:txBody>
          <a:bodyPr spcFirstLastPara="1" wrap="square" lIns="121900" tIns="121900" rIns="121900" bIns="121900" anchor="b" anchorCtr="0">
            <a:noAutofit/>
          </a:bodyPr>
          <a:lstStyle>
            <a:lvl1pPr lvl="0" algn="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798" name="Google Shape;798;g162390eb111_2_1914"/>
          <p:cNvSpPr txBox="1">
            <a:spLocks noGrp="1"/>
          </p:cNvSpPr>
          <p:nvPr>
            <p:ph type="subTitle" idx="3"/>
          </p:nvPr>
        </p:nvSpPr>
        <p:spPr>
          <a:xfrm>
            <a:off x="6947490" y="4780400"/>
            <a:ext cx="2928000" cy="731700"/>
          </a:xfrm>
          <a:prstGeom prst="rect">
            <a:avLst/>
          </a:prstGeom>
          <a:noFill/>
          <a:ln>
            <a:noFill/>
          </a:ln>
        </p:spPr>
        <p:txBody>
          <a:bodyPr spcFirstLastPara="1" wrap="square" lIns="121900" tIns="121900" rIns="121900" bIns="121900" anchor="t" anchorCtr="0">
            <a:noAutofit/>
          </a:bodyPr>
          <a:lstStyle>
            <a:lvl1pPr lvl="0" algn="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799" name="Google Shape;799;g162390eb111_2_1914"/>
          <p:cNvSpPr txBox="1">
            <a:spLocks noGrp="1"/>
          </p:cNvSpPr>
          <p:nvPr>
            <p:ph type="title" idx="4"/>
          </p:nvPr>
        </p:nvSpPr>
        <p:spPr>
          <a:xfrm>
            <a:off x="2316503" y="4170800"/>
            <a:ext cx="2928000" cy="609600"/>
          </a:xfrm>
          <a:prstGeom prst="rect">
            <a:avLst/>
          </a:prstGeom>
          <a:noFill/>
          <a:ln>
            <a:noFill/>
          </a:ln>
        </p:spPr>
        <p:txBody>
          <a:bodyPr spcFirstLastPara="1" wrap="square" lIns="121900" tIns="121900" rIns="121900" bIns="121900" anchor="b" anchorCtr="0">
            <a:noAutofit/>
          </a:bodyPr>
          <a:lstStyle>
            <a:lvl1pPr lvl="0" algn="l" rtl="0">
              <a:lnSpc>
                <a:spcPct val="100000"/>
              </a:lnSpc>
              <a:spcBef>
                <a:spcPts val="0"/>
              </a:spcBef>
              <a:spcAft>
                <a:spcPts val="0"/>
              </a:spcAft>
              <a:buSzPts val="3300"/>
              <a:buNone/>
              <a:defRPr sz="2900"/>
            </a:lvl1pPr>
            <a:lvl2pPr lvl="1" algn="l" rtl="0">
              <a:lnSpc>
                <a:spcPct val="100000"/>
              </a:lnSpc>
              <a:spcBef>
                <a:spcPts val="0"/>
              </a:spcBef>
              <a:spcAft>
                <a:spcPts val="0"/>
              </a:spcAft>
              <a:buSzPts val="3300"/>
              <a:buNone/>
              <a:defRPr sz="3300"/>
            </a:lvl2pPr>
            <a:lvl3pPr lvl="2" algn="l" rtl="0">
              <a:lnSpc>
                <a:spcPct val="100000"/>
              </a:lnSpc>
              <a:spcBef>
                <a:spcPts val="0"/>
              </a:spcBef>
              <a:spcAft>
                <a:spcPts val="0"/>
              </a:spcAft>
              <a:buSzPts val="3300"/>
              <a:buNone/>
              <a:defRPr sz="3300"/>
            </a:lvl3pPr>
            <a:lvl4pPr lvl="3" algn="l" rtl="0">
              <a:lnSpc>
                <a:spcPct val="100000"/>
              </a:lnSpc>
              <a:spcBef>
                <a:spcPts val="0"/>
              </a:spcBef>
              <a:spcAft>
                <a:spcPts val="0"/>
              </a:spcAft>
              <a:buSzPts val="3300"/>
              <a:buNone/>
              <a:defRPr sz="3300"/>
            </a:lvl4pPr>
            <a:lvl5pPr lvl="4" algn="l" rtl="0">
              <a:lnSpc>
                <a:spcPct val="100000"/>
              </a:lnSpc>
              <a:spcBef>
                <a:spcPts val="0"/>
              </a:spcBef>
              <a:spcAft>
                <a:spcPts val="0"/>
              </a:spcAft>
              <a:buSzPts val="3300"/>
              <a:buNone/>
              <a:defRPr sz="3300"/>
            </a:lvl5pPr>
            <a:lvl6pPr lvl="5" algn="l" rtl="0">
              <a:lnSpc>
                <a:spcPct val="100000"/>
              </a:lnSpc>
              <a:spcBef>
                <a:spcPts val="0"/>
              </a:spcBef>
              <a:spcAft>
                <a:spcPts val="0"/>
              </a:spcAft>
              <a:buSzPts val="3300"/>
              <a:buNone/>
              <a:defRPr sz="3300"/>
            </a:lvl6pPr>
            <a:lvl7pPr lvl="6" algn="l" rtl="0">
              <a:lnSpc>
                <a:spcPct val="100000"/>
              </a:lnSpc>
              <a:spcBef>
                <a:spcPts val="0"/>
              </a:spcBef>
              <a:spcAft>
                <a:spcPts val="0"/>
              </a:spcAft>
              <a:buSzPts val="3300"/>
              <a:buNone/>
              <a:defRPr sz="3300"/>
            </a:lvl7pPr>
            <a:lvl8pPr lvl="7" algn="l" rtl="0">
              <a:lnSpc>
                <a:spcPct val="100000"/>
              </a:lnSpc>
              <a:spcBef>
                <a:spcPts val="0"/>
              </a:spcBef>
              <a:spcAft>
                <a:spcPts val="0"/>
              </a:spcAft>
              <a:buSzPts val="3300"/>
              <a:buNone/>
              <a:defRPr sz="3300"/>
            </a:lvl8pPr>
            <a:lvl9pPr lvl="8" algn="l" rtl="0">
              <a:lnSpc>
                <a:spcPct val="100000"/>
              </a:lnSpc>
              <a:spcBef>
                <a:spcPts val="0"/>
              </a:spcBef>
              <a:spcAft>
                <a:spcPts val="0"/>
              </a:spcAft>
              <a:buSzPts val="3300"/>
              <a:buNone/>
              <a:defRPr sz="3300"/>
            </a:lvl9pPr>
          </a:lstStyle>
          <a:p>
            <a:endParaRPr/>
          </a:p>
        </p:txBody>
      </p:sp>
      <p:sp>
        <p:nvSpPr>
          <p:cNvPr id="800" name="Google Shape;800;g162390eb111_2_1914"/>
          <p:cNvSpPr txBox="1">
            <a:spLocks noGrp="1"/>
          </p:cNvSpPr>
          <p:nvPr>
            <p:ph type="subTitle" idx="5"/>
          </p:nvPr>
        </p:nvSpPr>
        <p:spPr>
          <a:xfrm>
            <a:off x="2316499" y="4780400"/>
            <a:ext cx="2928000" cy="7317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17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801" name="Google Shape;801;g162390eb111_2_1914"/>
          <p:cNvSpPr txBox="1">
            <a:spLocks noGrp="1"/>
          </p:cNvSpPr>
          <p:nvPr>
            <p:ph type="title" idx="6"/>
          </p:nvPr>
        </p:nvSpPr>
        <p:spPr>
          <a:xfrm>
            <a:off x="6947501" y="2209800"/>
            <a:ext cx="2928000" cy="609600"/>
          </a:xfrm>
          <a:prstGeom prst="rect">
            <a:avLst/>
          </a:prstGeom>
          <a:noFill/>
          <a:ln>
            <a:noFill/>
          </a:ln>
        </p:spPr>
        <p:txBody>
          <a:bodyPr spcFirstLastPara="1" wrap="square" lIns="121900" tIns="121900" rIns="121900" bIns="121900" anchor="b" anchorCtr="0">
            <a:noAutofit/>
          </a:bodyPr>
          <a:lstStyle>
            <a:lvl1pPr lvl="0" algn="r" rtl="0">
              <a:lnSpc>
                <a:spcPct val="100000"/>
              </a:lnSpc>
              <a:spcBef>
                <a:spcPts val="0"/>
              </a:spcBef>
              <a:spcAft>
                <a:spcPts val="0"/>
              </a:spcAft>
              <a:buSzPts val="3300"/>
              <a:buNone/>
              <a:defRPr sz="29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802" name="Google Shape;802;g162390eb111_2_1914"/>
          <p:cNvSpPr txBox="1">
            <a:spLocks noGrp="1"/>
          </p:cNvSpPr>
          <p:nvPr>
            <p:ph type="subTitle" idx="7"/>
          </p:nvPr>
        </p:nvSpPr>
        <p:spPr>
          <a:xfrm>
            <a:off x="6947488" y="2819400"/>
            <a:ext cx="2928000" cy="731700"/>
          </a:xfrm>
          <a:prstGeom prst="rect">
            <a:avLst/>
          </a:prstGeom>
          <a:noFill/>
          <a:ln>
            <a:noFill/>
          </a:ln>
        </p:spPr>
        <p:txBody>
          <a:bodyPr spcFirstLastPara="1" wrap="square" lIns="121900" tIns="121900" rIns="121900" bIns="121900" anchor="t" anchorCtr="0">
            <a:noAutofit/>
          </a:bodyPr>
          <a:lstStyle>
            <a:lvl1pPr lvl="0" algn="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803" name="Google Shape;803;g162390eb111_2_1914"/>
          <p:cNvSpPr txBox="1">
            <a:spLocks noGrp="1"/>
          </p:cNvSpPr>
          <p:nvPr>
            <p:ph type="title" idx="8"/>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04"/>
        <p:cNvGrpSpPr/>
        <p:nvPr/>
      </p:nvGrpSpPr>
      <p:grpSpPr>
        <a:xfrm>
          <a:off x="0" y="0"/>
          <a:ext cx="0" cy="0"/>
          <a:chOff x="0" y="0"/>
          <a:chExt cx="0" cy="0"/>
        </a:xfrm>
      </p:grpSpPr>
      <p:sp>
        <p:nvSpPr>
          <p:cNvPr id="805" name="Google Shape;805;g162390eb111_2_1925"/>
          <p:cNvSpPr txBox="1">
            <a:spLocks noGrp="1"/>
          </p:cNvSpPr>
          <p:nvPr>
            <p:ph type="title"/>
          </p:nvPr>
        </p:nvSpPr>
        <p:spPr>
          <a:xfrm>
            <a:off x="960000" y="2642600"/>
            <a:ext cx="24384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7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806" name="Google Shape;806;g162390eb111_2_1925"/>
          <p:cNvSpPr txBox="1">
            <a:spLocks noGrp="1"/>
          </p:cNvSpPr>
          <p:nvPr>
            <p:ph type="subTitle" idx="1"/>
          </p:nvPr>
        </p:nvSpPr>
        <p:spPr>
          <a:xfrm>
            <a:off x="960000" y="3150600"/>
            <a:ext cx="2438400" cy="646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807" name="Google Shape;807;g162390eb111_2_1925"/>
          <p:cNvSpPr txBox="1">
            <a:spLocks noGrp="1"/>
          </p:cNvSpPr>
          <p:nvPr>
            <p:ph type="title" idx="2"/>
          </p:nvPr>
        </p:nvSpPr>
        <p:spPr>
          <a:xfrm>
            <a:off x="4876800" y="2642600"/>
            <a:ext cx="24384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7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808" name="Google Shape;808;g162390eb111_2_1925"/>
          <p:cNvSpPr txBox="1">
            <a:spLocks noGrp="1"/>
          </p:cNvSpPr>
          <p:nvPr>
            <p:ph type="subTitle" idx="3"/>
          </p:nvPr>
        </p:nvSpPr>
        <p:spPr>
          <a:xfrm>
            <a:off x="4876800" y="3150600"/>
            <a:ext cx="2438400" cy="646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809" name="Google Shape;809;g162390eb111_2_1925"/>
          <p:cNvSpPr txBox="1">
            <a:spLocks noGrp="1"/>
          </p:cNvSpPr>
          <p:nvPr>
            <p:ph type="title" idx="4"/>
          </p:nvPr>
        </p:nvSpPr>
        <p:spPr>
          <a:xfrm>
            <a:off x="960000" y="4983600"/>
            <a:ext cx="24384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7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810" name="Google Shape;810;g162390eb111_2_1925"/>
          <p:cNvSpPr txBox="1">
            <a:spLocks noGrp="1"/>
          </p:cNvSpPr>
          <p:nvPr>
            <p:ph type="subTitle" idx="5"/>
          </p:nvPr>
        </p:nvSpPr>
        <p:spPr>
          <a:xfrm>
            <a:off x="960000" y="5491600"/>
            <a:ext cx="2438400" cy="646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811" name="Google Shape;811;g162390eb111_2_1925"/>
          <p:cNvSpPr txBox="1">
            <a:spLocks noGrp="1"/>
          </p:cNvSpPr>
          <p:nvPr>
            <p:ph type="title" idx="6"/>
          </p:nvPr>
        </p:nvSpPr>
        <p:spPr>
          <a:xfrm>
            <a:off x="4876800" y="4983600"/>
            <a:ext cx="24384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7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812" name="Google Shape;812;g162390eb111_2_1925"/>
          <p:cNvSpPr txBox="1">
            <a:spLocks noGrp="1"/>
          </p:cNvSpPr>
          <p:nvPr>
            <p:ph type="subTitle" idx="7"/>
          </p:nvPr>
        </p:nvSpPr>
        <p:spPr>
          <a:xfrm>
            <a:off x="4876800" y="5491600"/>
            <a:ext cx="2438400" cy="646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813" name="Google Shape;813;g162390eb111_2_1925"/>
          <p:cNvSpPr txBox="1">
            <a:spLocks noGrp="1"/>
          </p:cNvSpPr>
          <p:nvPr>
            <p:ph type="title" idx="8"/>
          </p:nvPr>
        </p:nvSpPr>
        <p:spPr>
          <a:xfrm>
            <a:off x="8793594" y="2642600"/>
            <a:ext cx="24384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7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814" name="Google Shape;814;g162390eb111_2_1925"/>
          <p:cNvSpPr txBox="1">
            <a:spLocks noGrp="1"/>
          </p:cNvSpPr>
          <p:nvPr>
            <p:ph type="subTitle" idx="9"/>
          </p:nvPr>
        </p:nvSpPr>
        <p:spPr>
          <a:xfrm>
            <a:off x="8793594" y="3150600"/>
            <a:ext cx="2438400" cy="646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815" name="Google Shape;815;g162390eb111_2_1925"/>
          <p:cNvSpPr txBox="1">
            <a:spLocks noGrp="1"/>
          </p:cNvSpPr>
          <p:nvPr>
            <p:ph type="title" idx="13"/>
          </p:nvPr>
        </p:nvSpPr>
        <p:spPr>
          <a:xfrm>
            <a:off x="8793594" y="4983600"/>
            <a:ext cx="2438400" cy="6096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300"/>
              <a:buNone/>
              <a:defRPr sz="27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816" name="Google Shape;816;g162390eb111_2_1925"/>
          <p:cNvSpPr txBox="1">
            <a:spLocks noGrp="1"/>
          </p:cNvSpPr>
          <p:nvPr>
            <p:ph type="subTitle" idx="14"/>
          </p:nvPr>
        </p:nvSpPr>
        <p:spPr>
          <a:xfrm>
            <a:off x="8793594" y="5491600"/>
            <a:ext cx="2438400" cy="646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7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pic>
        <p:nvPicPr>
          <p:cNvPr id="817" name="Google Shape;817;g162390eb111_2_1925"/>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818" name="Google Shape;818;g162390eb111_2_1925"/>
          <p:cNvSpPr txBox="1">
            <a:spLocks noGrp="1"/>
          </p:cNvSpPr>
          <p:nvPr>
            <p:ph type="title" idx="15"/>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700"/>
              <a:buNone/>
              <a:defRPr/>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819"/>
        <p:cNvGrpSpPr/>
        <p:nvPr/>
      </p:nvGrpSpPr>
      <p:grpSpPr>
        <a:xfrm>
          <a:off x="0" y="0"/>
          <a:ext cx="0" cy="0"/>
          <a:chOff x="0" y="0"/>
          <a:chExt cx="0" cy="0"/>
        </a:xfrm>
      </p:grpSpPr>
      <p:sp>
        <p:nvSpPr>
          <p:cNvPr id="820" name="Google Shape;820;g162390eb111_2_1940"/>
          <p:cNvSpPr txBox="1">
            <a:spLocks noGrp="1"/>
          </p:cNvSpPr>
          <p:nvPr>
            <p:ph type="title"/>
          </p:nvPr>
        </p:nvSpPr>
        <p:spPr>
          <a:xfrm>
            <a:off x="2329167" y="720000"/>
            <a:ext cx="7533600" cy="1104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8300"/>
              <a:buNone/>
              <a:defRPr sz="8000"/>
            </a:lvl1pPr>
            <a:lvl2pPr lvl="1" algn="ctr" rtl="0">
              <a:lnSpc>
                <a:spcPct val="100000"/>
              </a:lnSpc>
              <a:spcBef>
                <a:spcPts val="0"/>
              </a:spcBef>
              <a:spcAft>
                <a:spcPts val="0"/>
              </a:spcAft>
              <a:buSzPts val="8300"/>
              <a:buNone/>
              <a:defRPr sz="8300"/>
            </a:lvl2pPr>
            <a:lvl3pPr lvl="2" algn="ctr" rtl="0">
              <a:lnSpc>
                <a:spcPct val="100000"/>
              </a:lnSpc>
              <a:spcBef>
                <a:spcPts val="0"/>
              </a:spcBef>
              <a:spcAft>
                <a:spcPts val="0"/>
              </a:spcAft>
              <a:buSzPts val="8300"/>
              <a:buNone/>
              <a:defRPr sz="8300"/>
            </a:lvl3pPr>
            <a:lvl4pPr lvl="3" algn="ctr" rtl="0">
              <a:lnSpc>
                <a:spcPct val="100000"/>
              </a:lnSpc>
              <a:spcBef>
                <a:spcPts val="0"/>
              </a:spcBef>
              <a:spcAft>
                <a:spcPts val="0"/>
              </a:spcAft>
              <a:buSzPts val="8300"/>
              <a:buNone/>
              <a:defRPr sz="8300"/>
            </a:lvl4pPr>
            <a:lvl5pPr lvl="4" algn="ctr" rtl="0">
              <a:lnSpc>
                <a:spcPct val="100000"/>
              </a:lnSpc>
              <a:spcBef>
                <a:spcPts val="0"/>
              </a:spcBef>
              <a:spcAft>
                <a:spcPts val="0"/>
              </a:spcAft>
              <a:buSzPts val="8300"/>
              <a:buNone/>
              <a:defRPr sz="8300"/>
            </a:lvl5pPr>
            <a:lvl6pPr lvl="5" algn="ctr" rtl="0">
              <a:lnSpc>
                <a:spcPct val="100000"/>
              </a:lnSpc>
              <a:spcBef>
                <a:spcPts val="0"/>
              </a:spcBef>
              <a:spcAft>
                <a:spcPts val="0"/>
              </a:spcAft>
              <a:buSzPts val="8300"/>
              <a:buNone/>
              <a:defRPr sz="8300"/>
            </a:lvl6pPr>
            <a:lvl7pPr lvl="6" algn="ctr" rtl="0">
              <a:lnSpc>
                <a:spcPct val="100000"/>
              </a:lnSpc>
              <a:spcBef>
                <a:spcPts val="0"/>
              </a:spcBef>
              <a:spcAft>
                <a:spcPts val="0"/>
              </a:spcAft>
              <a:buSzPts val="8300"/>
              <a:buNone/>
              <a:defRPr sz="8300"/>
            </a:lvl7pPr>
            <a:lvl8pPr lvl="7" algn="ctr" rtl="0">
              <a:lnSpc>
                <a:spcPct val="100000"/>
              </a:lnSpc>
              <a:spcBef>
                <a:spcPts val="0"/>
              </a:spcBef>
              <a:spcAft>
                <a:spcPts val="0"/>
              </a:spcAft>
              <a:buSzPts val="8300"/>
              <a:buNone/>
              <a:defRPr sz="8300"/>
            </a:lvl8pPr>
            <a:lvl9pPr lvl="8" algn="ctr" rtl="0">
              <a:lnSpc>
                <a:spcPct val="100000"/>
              </a:lnSpc>
              <a:spcBef>
                <a:spcPts val="0"/>
              </a:spcBef>
              <a:spcAft>
                <a:spcPts val="0"/>
              </a:spcAft>
              <a:buSzPts val="8300"/>
              <a:buNone/>
              <a:defRPr sz="8300"/>
            </a:lvl9pPr>
          </a:lstStyle>
          <a:p>
            <a:endParaRPr/>
          </a:p>
        </p:txBody>
      </p:sp>
      <p:sp>
        <p:nvSpPr>
          <p:cNvPr id="821" name="Google Shape;821;g162390eb111_2_1940"/>
          <p:cNvSpPr txBox="1">
            <a:spLocks noGrp="1"/>
          </p:cNvSpPr>
          <p:nvPr>
            <p:ph type="subTitle" idx="1"/>
          </p:nvPr>
        </p:nvSpPr>
        <p:spPr>
          <a:xfrm>
            <a:off x="3320433" y="1885400"/>
            <a:ext cx="5551200" cy="3657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22" name="Google Shape;822;g162390eb111_2_1940"/>
          <p:cNvSpPr txBox="1">
            <a:spLocks noGrp="1"/>
          </p:cNvSpPr>
          <p:nvPr>
            <p:ph type="title" idx="2"/>
          </p:nvPr>
        </p:nvSpPr>
        <p:spPr>
          <a:xfrm>
            <a:off x="2329167" y="2693989"/>
            <a:ext cx="7533600" cy="1104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8300"/>
              <a:buNone/>
              <a:defRPr sz="8000"/>
            </a:lvl1pPr>
            <a:lvl2pPr lvl="1" algn="ctr" rtl="0">
              <a:lnSpc>
                <a:spcPct val="100000"/>
              </a:lnSpc>
              <a:spcBef>
                <a:spcPts val="0"/>
              </a:spcBef>
              <a:spcAft>
                <a:spcPts val="0"/>
              </a:spcAft>
              <a:buSzPts val="8300"/>
              <a:buNone/>
              <a:defRPr sz="8300"/>
            </a:lvl2pPr>
            <a:lvl3pPr lvl="2" algn="ctr" rtl="0">
              <a:lnSpc>
                <a:spcPct val="100000"/>
              </a:lnSpc>
              <a:spcBef>
                <a:spcPts val="0"/>
              </a:spcBef>
              <a:spcAft>
                <a:spcPts val="0"/>
              </a:spcAft>
              <a:buSzPts val="8300"/>
              <a:buNone/>
              <a:defRPr sz="8300"/>
            </a:lvl3pPr>
            <a:lvl4pPr lvl="3" algn="ctr" rtl="0">
              <a:lnSpc>
                <a:spcPct val="100000"/>
              </a:lnSpc>
              <a:spcBef>
                <a:spcPts val="0"/>
              </a:spcBef>
              <a:spcAft>
                <a:spcPts val="0"/>
              </a:spcAft>
              <a:buSzPts val="8300"/>
              <a:buNone/>
              <a:defRPr sz="8300"/>
            </a:lvl4pPr>
            <a:lvl5pPr lvl="4" algn="ctr" rtl="0">
              <a:lnSpc>
                <a:spcPct val="100000"/>
              </a:lnSpc>
              <a:spcBef>
                <a:spcPts val="0"/>
              </a:spcBef>
              <a:spcAft>
                <a:spcPts val="0"/>
              </a:spcAft>
              <a:buSzPts val="8300"/>
              <a:buNone/>
              <a:defRPr sz="8300"/>
            </a:lvl5pPr>
            <a:lvl6pPr lvl="5" algn="ctr" rtl="0">
              <a:lnSpc>
                <a:spcPct val="100000"/>
              </a:lnSpc>
              <a:spcBef>
                <a:spcPts val="0"/>
              </a:spcBef>
              <a:spcAft>
                <a:spcPts val="0"/>
              </a:spcAft>
              <a:buSzPts val="8300"/>
              <a:buNone/>
              <a:defRPr sz="8300"/>
            </a:lvl6pPr>
            <a:lvl7pPr lvl="6" algn="ctr" rtl="0">
              <a:lnSpc>
                <a:spcPct val="100000"/>
              </a:lnSpc>
              <a:spcBef>
                <a:spcPts val="0"/>
              </a:spcBef>
              <a:spcAft>
                <a:spcPts val="0"/>
              </a:spcAft>
              <a:buSzPts val="8300"/>
              <a:buNone/>
              <a:defRPr sz="8300"/>
            </a:lvl7pPr>
            <a:lvl8pPr lvl="7" algn="ctr" rtl="0">
              <a:lnSpc>
                <a:spcPct val="100000"/>
              </a:lnSpc>
              <a:spcBef>
                <a:spcPts val="0"/>
              </a:spcBef>
              <a:spcAft>
                <a:spcPts val="0"/>
              </a:spcAft>
              <a:buSzPts val="8300"/>
              <a:buNone/>
              <a:defRPr sz="8300"/>
            </a:lvl8pPr>
            <a:lvl9pPr lvl="8" algn="ctr" rtl="0">
              <a:lnSpc>
                <a:spcPct val="100000"/>
              </a:lnSpc>
              <a:spcBef>
                <a:spcPts val="0"/>
              </a:spcBef>
              <a:spcAft>
                <a:spcPts val="0"/>
              </a:spcAft>
              <a:buSzPts val="8300"/>
              <a:buNone/>
              <a:defRPr sz="8300"/>
            </a:lvl9pPr>
          </a:lstStyle>
          <a:p>
            <a:endParaRPr/>
          </a:p>
        </p:txBody>
      </p:sp>
      <p:sp>
        <p:nvSpPr>
          <p:cNvPr id="823" name="Google Shape;823;g162390eb111_2_1940"/>
          <p:cNvSpPr txBox="1">
            <a:spLocks noGrp="1"/>
          </p:cNvSpPr>
          <p:nvPr>
            <p:ph type="subTitle" idx="3"/>
          </p:nvPr>
        </p:nvSpPr>
        <p:spPr>
          <a:xfrm>
            <a:off x="3320433" y="3859391"/>
            <a:ext cx="5551200" cy="3657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24" name="Google Shape;824;g162390eb111_2_1940"/>
          <p:cNvSpPr txBox="1">
            <a:spLocks noGrp="1"/>
          </p:cNvSpPr>
          <p:nvPr>
            <p:ph type="title" idx="4"/>
          </p:nvPr>
        </p:nvSpPr>
        <p:spPr>
          <a:xfrm>
            <a:off x="2329167" y="4667995"/>
            <a:ext cx="7533600" cy="1104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8300"/>
              <a:buNone/>
              <a:defRPr sz="8000"/>
            </a:lvl1pPr>
            <a:lvl2pPr lvl="1" algn="ctr" rtl="0">
              <a:lnSpc>
                <a:spcPct val="100000"/>
              </a:lnSpc>
              <a:spcBef>
                <a:spcPts val="0"/>
              </a:spcBef>
              <a:spcAft>
                <a:spcPts val="0"/>
              </a:spcAft>
              <a:buSzPts val="8300"/>
              <a:buNone/>
              <a:defRPr sz="8300"/>
            </a:lvl2pPr>
            <a:lvl3pPr lvl="2" algn="ctr" rtl="0">
              <a:lnSpc>
                <a:spcPct val="100000"/>
              </a:lnSpc>
              <a:spcBef>
                <a:spcPts val="0"/>
              </a:spcBef>
              <a:spcAft>
                <a:spcPts val="0"/>
              </a:spcAft>
              <a:buSzPts val="8300"/>
              <a:buNone/>
              <a:defRPr sz="8300"/>
            </a:lvl3pPr>
            <a:lvl4pPr lvl="3" algn="ctr" rtl="0">
              <a:lnSpc>
                <a:spcPct val="100000"/>
              </a:lnSpc>
              <a:spcBef>
                <a:spcPts val="0"/>
              </a:spcBef>
              <a:spcAft>
                <a:spcPts val="0"/>
              </a:spcAft>
              <a:buSzPts val="8300"/>
              <a:buNone/>
              <a:defRPr sz="8300"/>
            </a:lvl4pPr>
            <a:lvl5pPr lvl="4" algn="ctr" rtl="0">
              <a:lnSpc>
                <a:spcPct val="100000"/>
              </a:lnSpc>
              <a:spcBef>
                <a:spcPts val="0"/>
              </a:spcBef>
              <a:spcAft>
                <a:spcPts val="0"/>
              </a:spcAft>
              <a:buSzPts val="8300"/>
              <a:buNone/>
              <a:defRPr sz="8300"/>
            </a:lvl5pPr>
            <a:lvl6pPr lvl="5" algn="ctr" rtl="0">
              <a:lnSpc>
                <a:spcPct val="100000"/>
              </a:lnSpc>
              <a:spcBef>
                <a:spcPts val="0"/>
              </a:spcBef>
              <a:spcAft>
                <a:spcPts val="0"/>
              </a:spcAft>
              <a:buSzPts val="8300"/>
              <a:buNone/>
              <a:defRPr sz="8300"/>
            </a:lvl6pPr>
            <a:lvl7pPr lvl="6" algn="ctr" rtl="0">
              <a:lnSpc>
                <a:spcPct val="100000"/>
              </a:lnSpc>
              <a:spcBef>
                <a:spcPts val="0"/>
              </a:spcBef>
              <a:spcAft>
                <a:spcPts val="0"/>
              </a:spcAft>
              <a:buSzPts val="8300"/>
              <a:buNone/>
              <a:defRPr sz="8300"/>
            </a:lvl7pPr>
            <a:lvl8pPr lvl="7" algn="ctr" rtl="0">
              <a:lnSpc>
                <a:spcPct val="100000"/>
              </a:lnSpc>
              <a:spcBef>
                <a:spcPts val="0"/>
              </a:spcBef>
              <a:spcAft>
                <a:spcPts val="0"/>
              </a:spcAft>
              <a:buSzPts val="8300"/>
              <a:buNone/>
              <a:defRPr sz="8300"/>
            </a:lvl8pPr>
            <a:lvl9pPr lvl="8" algn="ctr" rtl="0">
              <a:lnSpc>
                <a:spcPct val="100000"/>
              </a:lnSpc>
              <a:spcBef>
                <a:spcPts val="0"/>
              </a:spcBef>
              <a:spcAft>
                <a:spcPts val="0"/>
              </a:spcAft>
              <a:buSzPts val="8300"/>
              <a:buNone/>
              <a:defRPr sz="8300"/>
            </a:lvl9pPr>
          </a:lstStyle>
          <a:p>
            <a:endParaRPr/>
          </a:p>
        </p:txBody>
      </p:sp>
      <p:sp>
        <p:nvSpPr>
          <p:cNvPr id="825" name="Google Shape;825;g162390eb111_2_1940"/>
          <p:cNvSpPr txBox="1">
            <a:spLocks noGrp="1"/>
          </p:cNvSpPr>
          <p:nvPr>
            <p:ph type="subTitle" idx="5"/>
          </p:nvPr>
        </p:nvSpPr>
        <p:spPr>
          <a:xfrm>
            <a:off x="3320433" y="5833400"/>
            <a:ext cx="5551200" cy="3657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826" name="Google Shape;826;g162390eb111_2_1940"/>
          <p:cNvPicPr preferRelativeResize="0"/>
          <p:nvPr/>
        </p:nvPicPr>
        <p:blipFill rotWithShape="1">
          <a:blip r:embed="rId2">
            <a:alphaModFix/>
          </a:blip>
          <a:srcRect t="3016" r="61862" b="11286"/>
          <a:stretch/>
        </p:blipFill>
        <p:spPr>
          <a:xfrm>
            <a:off x="9383767" y="0"/>
            <a:ext cx="2808234" cy="6858001"/>
          </a:xfrm>
          <a:prstGeom prst="rect">
            <a:avLst/>
          </a:prstGeom>
          <a:noFill/>
          <a:ln>
            <a:noFill/>
          </a:ln>
        </p:spPr>
      </p:pic>
      <p:pic>
        <p:nvPicPr>
          <p:cNvPr id="827" name="Google Shape;827;g162390eb111_2_1940"/>
          <p:cNvPicPr preferRelativeResize="0"/>
          <p:nvPr/>
        </p:nvPicPr>
        <p:blipFill rotWithShape="1">
          <a:blip r:embed="rId2">
            <a:alphaModFix/>
          </a:blip>
          <a:srcRect t="3016" r="61862" b="11286"/>
          <a:stretch/>
        </p:blipFill>
        <p:spPr>
          <a:xfrm flipH="1">
            <a:off x="-67" y="0"/>
            <a:ext cx="2808234" cy="6858001"/>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828"/>
        <p:cNvGrpSpPr/>
        <p:nvPr/>
      </p:nvGrpSpPr>
      <p:grpSpPr>
        <a:xfrm>
          <a:off x="0" y="0"/>
          <a:ext cx="0" cy="0"/>
          <a:chOff x="0" y="0"/>
          <a:chExt cx="0" cy="0"/>
        </a:xfrm>
      </p:grpSpPr>
      <p:sp>
        <p:nvSpPr>
          <p:cNvPr id="829" name="Google Shape;829;g162390eb111_2_1949"/>
          <p:cNvSpPr txBox="1">
            <a:spLocks noGrp="1"/>
          </p:cNvSpPr>
          <p:nvPr>
            <p:ph type="title"/>
          </p:nvPr>
        </p:nvSpPr>
        <p:spPr>
          <a:xfrm>
            <a:off x="960000" y="2980317"/>
            <a:ext cx="3048000" cy="1104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8300"/>
              <a:buNone/>
              <a:defRPr sz="8000"/>
            </a:lvl1pPr>
            <a:lvl2pPr lvl="1" algn="ctr" rtl="0">
              <a:lnSpc>
                <a:spcPct val="100000"/>
              </a:lnSpc>
              <a:spcBef>
                <a:spcPts val="0"/>
              </a:spcBef>
              <a:spcAft>
                <a:spcPts val="0"/>
              </a:spcAft>
              <a:buSzPts val="8300"/>
              <a:buNone/>
              <a:defRPr sz="8300"/>
            </a:lvl2pPr>
            <a:lvl3pPr lvl="2" algn="ctr" rtl="0">
              <a:lnSpc>
                <a:spcPct val="100000"/>
              </a:lnSpc>
              <a:spcBef>
                <a:spcPts val="0"/>
              </a:spcBef>
              <a:spcAft>
                <a:spcPts val="0"/>
              </a:spcAft>
              <a:buSzPts val="8300"/>
              <a:buNone/>
              <a:defRPr sz="8300"/>
            </a:lvl3pPr>
            <a:lvl4pPr lvl="3" algn="ctr" rtl="0">
              <a:lnSpc>
                <a:spcPct val="100000"/>
              </a:lnSpc>
              <a:spcBef>
                <a:spcPts val="0"/>
              </a:spcBef>
              <a:spcAft>
                <a:spcPts val="0"/>
              </a:spcAft>
              <a:buSzPts val="8300"/>
              <a:buNone/>
              <a:defRPr sz="8300"/>
            </a:lvl4pPr>
            <a:lvl5pPr lvl="4" algn="ctr" rtl="0">
              <a:lnSpc>
                <a:spcPct val="100000"/>
              </a:lnSpc>
              <a:spcBef>
                <a:spcPts val="0"/>
              </a:spcBef>
              <a:spcAft>
                <a:spcPts val="0"/>
              </a:spcAft>
              <a:buSzPts val="8300"/>
              <a:buNone/>
              <a:defRPr sz="8300"/>
            </a:lvl5pPr>
            <a:lvl6pPr lvl="5" algn="ctr" rtl="0">
              <a:lnSpc>
                <a:spcPct val="100000"/>
              </a:lnSpc>
              <a:spcBef>
                <a:spcPts val="0"/>
              </a:spcBef>
              <a:spcAft>
                <a:spcPts val="0"/>
              </a:spcAft>
              <a:buSzPts val="8300"/>
              <a:buNone/>
              <a:defRPr sz="8300"/>
            </a:lvl6pPr>
            <a:lvl7pPr lvl="6" algn="ctr" rtl="0">
              <a:lnSpc>
                <a:spcPct val="100000"/>
              </a:lnSpc>
              <a:spcBef>
                <a:spcPts val="0"/>
              </a:spcBef>
              <a:spcAft>
                <a:spcPts val="0"/>
              </a:spcAft>
              <a:buSzPts val="8300"/>
              <a:buNone/>
              <a:defRPr sz="8300"/>
            </a:lvl7pPr>
            <a:lvl8pPr lvl="7" algn="ctr" rtl="0">
              <a:lnSpc>
                <a:spcPct val="100000"/>
              </a:lnSpc>
              <a:spcBef>
                <a:spcPts val="0"/>
              </a:spcBef>
              <a:spcAft>
                <a:spcPts val="0"/>
              </a:spcAft>
              <a:buSzPts val="8300"/>
              <a:buNone/>
              <a:defRPr sz="8300"/>
            </a:lvl8pPr>
            <a:lvl9pPr lvl="8" algn="ctr" rtl="0">
              <a:lnSpc>
                <a:spcPct val="100000"/>
              </a:lnSpc>
              <a:spcBef>
                <a:spcPts val="0"/>
              </a:spcBef>
              <a:spcAft>
                <a:spcPts val="0"/>
              </a:spcAft>
              <a:buSzPts val="8300"/>
              <a:buNone/>
              <a:defRPr sz="8300"/>
            </a:lvl9pPr>
          </a:lstStyle>
          <a:p>
            <a:endParaRPr/>
          </a:p>
        </p:txBody>
      </p:sp>
      <p:sp>
        <p:nvSpPr>
          <p:cNvPr id="830" name="Google Shape;830;g162390eb111_2_1949"/>
          <p:cNvSpPr txBox="1">
            <a:spLocks noGrp="1"/>
          </p:cNvSpPr>
          <p:nvPr>
            <p:ph type="subTitle" idx="1"/>
          </p:nvPr>
        </p:nvSpPr>
        <p:spPr>
          <a:xfrm>
            <a:off x="960000" y="4186339"/>
            <a:ext cx="3048000" cy="853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21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831" name="Google Shape;831;g162390eb111_2_1949"/>
          <p:cNvSpPr txBox="1">
            <a:spLocks noGrp="1"/>
          </p:cNvSpPr>
          <p:nvPr>
            <p:ph type="title" idx="2"/>
          </p:nvPr>
        </p:nvSpPr>
        <p:spPr>
          <a:xfrm>
            <a:off x="4572000" y="2980300"/>
            <a:ext cx="3048000" cy="1104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8300"/>
              <a:buNone/>
              <a:defRPr sz="8000"/>
            </a:lvl1pPr>
            <a:lvl2pPr lvl="1" algn="ctr" rtl="0">
              <a:lnSpc>
                <a:spcPct val="100000"/>
              </a:lnSpc>
              <a:spcBef>
                <a:spcPts val="0"/>
              </a:spcBef>
              <a:spcAft>
                <a:spcPts val="0"/>
              </a:spcAft>
              <a:buSzPts val="8300"/>
              <a:buNone/>
              <a:defRPr sz="8300"/>
            </a:lvl2pPr>
            <a:lvl3pPr lvl="2" algn="ctr" rtl="0">
              <a:lnSpc>
                <a:spcPct val="100000"/>
              </a:lnSpc>
              <a:spcBef>
                <a:spcPts val="0"/>
              </a:spcBef>
              <a:spcAft>
                <a:spcPts val="0"/>
              </a:spcAft>
              <a:buSzPts val="8300"/>
              <a:buNone/>
              <a:defRPr sz="8300"/>
            </a:lvl3pPr>
            <a:lvl4pPr lvl="3" algn="ctr" rtl="0">
              <a:lnSpc>
                <a:spcPct val="100000"/>
              </a:lnSpc>
              <a:spcBef>
                <a:spcPts val="0"/>
              </a:spcBef>
              <a:spcAft>
                <a:spcPts val="0"/>
              </a:spcAft>
              <a:buSzPts val="8300"/>
              <a:buNone/>
              <a:defRPr sz="8300"/>
            </a:lvl4pPr>
            <a:lvl5pPr lvl="4" algn="ctr" rtl="0">
              <a:lnSpc>
                <a:spcPct val="100000"/>
              </a:lnSpc>
              <a:spcBef>
                <a:spcPts val="0"/>
              </a:spcBef>
              <a:spcAft>
                <a:spcPts val="0"/>
              </a:spcAft>
              <a:buSzPts val="8300"/>
              <a:buNone/>
              <a:defRPr sz="8300"/>
            </a:lvl5pPr>
            <a:lvl6pPr lvl="5" algn="ctr" rtl="0">
              <a:lnSpc>
                <a:spcPct val="100000"/>
              </a:lnSpc>
              <a:spcBef>
                <a:spcPts val="0"/>
              </a:spcBef>
              <a:spcAft>
                <a:spcPts val="0"/>
              </a:spcAft>
              <a:buSzPts val="8300"/>
              <a:buNone/>
              <a:defRPr sz="8300"/>
            </a:lvl6pPr>
            <a:lvl7pPr lvl="6" algn="ctr" rtl="0">
              <a:lnSpc>
                <a:spcPct val="100000"/>
              </a:lnSpc>
              <a:spcBef>
                <a:spcPts val="0"/>
              </a:spcBef>
              <a:spcAft>
                <a:spcPts val="0"/>
              </a:spcAft>
              <a:buSzPts val="8300"/>
              <a:buNone/>
              <a:defRPr sz="8300"/>
            </a:lvl7pPr>
            <a:lvl8pPr lvl="7" algn="ctr" rtl="0">
              <a:lnSpc>
                <a:spcPct val="100000"/>
              </a:lnSpc>
              <a:spcBef>
                <a:spcPts val="0"/>
              </a:spcBef>
              <a:spcAft>
                <a:spcPts val="0"/>
              </a:spcAft>
              <a:buSzPts val="8300"/>
              <a:buNone/>
              <a:defRPr sz="8300"/>
            </a:lvl8pPr>
            <a:lvl9pPr lvl="8" algn="ctr" rtl="0">
              <a:lnSpc>
                <a:spcPct val="100000"/>
              </a:lnSpc>
              <a:spcBef>
                <a:spcPts val="0"/>
              </a:spcBef>
              <a:spcAft>
                <a:spcPts val="0"/>
              </a:spcAft>
              <a:buSzPts val="8300"/>
              <a:buNone/>
              <a:defRPr sz="8300"/>
            </a:lvl9pPr>
          </a:lstStyle>
          <a:p>
            <a:endParaRPr/>
          </a:p>
        </p:txBody>
      </p:sp>
      <p:sp>
        <p:nvSpPr>
          <p:cNvPr id="832" name="Google Shape;832;g162390eb111_2_1949"/>
          <p:cNvSpPr txBox="1">
            <a:spLocks noGrp="1"/>
          </p:cNvSpPr>
          <p:nvPr>
            <p:ph type="subTitle" idx="3"/>
          </p:nvPr>
        </p:nvSpPr>
        <p:spPr>
          <a:xfrm>
            <a:off x="4572000" y="4186300"/>
            <a:ext cx="3048000" cy="853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21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833" name="Google Shape;833;g162390eb111_2_1949"/>
          <p:cNvSpPr txBox="1">
            <a:spLocks noGrp="1"/>
          </p:cNvSpPr>
          <p:nvPr>
            <p:ph type="title" idx="4"/>
          </p:nvPr>
        </p:nvSpPr>
        <p:spPr>
          <a:xfrm>
            <a:off x="8184000" y="2980300"/>
            <a:ext cx="3048000" cy="1104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8300"/>
              <a:buNone/>
              <a:defRPr sz="8000"/>
            </a:lvl1pPr>
            <a:lvl2pPr lvl="1" algn="ctr" rtl="0">
              <a:lnSpc>
                <a:spcPct val="100000"/>
              </a:lnSpc>
              <a:spcBef>
                <a:spcPts val="0"/>
              </a:spcBef>
              <a:spcAft>
                <a:spcPts val="0"/>
              </a:spcAft>
              <a:buSzPts val="8300"/>
              <a:buNone/>
              <a:defRPr sz="8300"/>
            </a:lvl2pPr>
            <a:lvl3pPr lvl="2" algn="ctr" rtl="0">
              <a:lnSpc>
                <a:spcPct val="100000"/>
              </a:lnSpc>
              <a:spcBef>
                <a:spcPts val="0"/>
              </a:spcBef>
              <a:spcAft>
                <a:spcPts val="0"/>
              </a:spcAft>
              <a:buSzPts val="8300"/>
              <a:buNone/>
              <a:defRPr sz="8300"/>
            </a:lvl3pPr>
            <a:lvl4pPr lvl="3" algn="ctr" rtl="0">
              <a:lnSpc>
                <a:spcPct val="100000"/>
              </a:lnSpc>
              <a:spcBef>
                <a:spcPts val="0"/>
              </a:spcBef>
              <a:spcAft>
                <a:spcPts val="0"/>
              </a:spcAft>
              <a:buSzPts val="8300"/>
              <a:buNone/>
              <a:defRPr sz="8300"/>
            </a:lvl4pPr>
            <a:lvl5pPr lvl="4" algn="ctr" rtl="0">
              <a:lnSpc>
                <a:spcPct val="100000"/>
              </a:lnSpc>
              <a:spcBef>
                <a:spcPts val="0"/>
              </a:spcBef>
              <a:spcAft>
                <a:spcPts val="0"/>
              </a:spcAft>
              <a:buSzPts val="8300"/>
              <a:buNone/>
              <a:defRPr sz="8300"/>
            </a:lvl5pPr>
            <a:lvl6pPr lvl="5" algn="ctr" rtl="0">
              <a:lnSpc>
                <a:spcPct val="100000"/>
              </a:lnSpc>
              <a:spcBef>
                <a:spcPts val="0"/>
              </a:spcBef>
              <a:spcAft>
                <a:spcPts val="0"/>
              </a:spcAft>
              <a:buSzPts val="8300"/>
              <a:buNone/>
              <a:defRPr sz="8300"/>
            </a:lvl6pPr>
            <a:lvl7pPr lvl="6" algn="ctr" rtl="0">
              <a:lnSpc>
                <a:spcPct val="100000"/>
              </a:lnSpc>
              <a:spcBef>
                <a:spcPts val="0"/>
              </a:spcBef>
              <a:spcAft>
                <a:spcPts val="0"/>
              </a:spcAft>
              <a:buSzPts val="8300"/>
              <a:buNone/>
              <a:defRPr sz="8300"/>
            </a:lvl7pPr>
            <a:lvl8pPr lvl="7" algn="ctr" rtl="0">
              <a:lnSpc>
                <a:spcPct val="100000"/>
              </a:lnSpc>
              <a:spcBef>
                <a:spcPts val="0"/>
              </a:spcBef>
              <a:spcAft>
                <a:spcPts val="0"/>
              </a:spcAft>
              <a:buSzPts val="8300"/>
              <a:buNone/>
              <a:defRPr sz="8300"/>
            </a:lvl8pPr>
            <a:lvl9pPr lvl="8" algn="ctr" rtl="0">
              <a:lnSpc>
                <a:spcPct val="100000"/>
              </a:lnSpc>
              <a:spcBef>
                <a:spcPts val="0"/>
              </a:spcBef>
              <a:spcAft>
                <a:spcPts val="0"/>
              </a:spcAft>
              <a:buSzPts val="8300"/>
              <a:buNone/>
              <a:defRPr sz="8300"/>
            </a:lvl9pPr>
          </a:lstStyle>
          <a:p>
            <a:endParaRPr/>
          </a:p>
        </p:txBody>
      </p:sp>
      <p:sp>
        <p:nvSpPr>
          <p:cNvPr id="834" name="Google Shape;834;g162390eb111_2_1949"/>
          <p:cNvSpPr txBox="1">
            <a:spLocks noGrp="1"/>
          </p:cNvSpPr>
          <p:nvPr>
            <p:ph type="subTitle" idx="5"/>
          </p:nvPr>
        </p:nvSpPr>
        <p:spPr>
          <a:xfrm>
            <a:off x="8184000" y="4186300"/>
            <a:ext cx="3048000" cy="853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21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pic>
        <p:nvPicPr>
          <p:cNvPr id="835" name="Google Shape;835;g162390eb111_2_1949"/>
          <p:cNvPicPr preferRelativeResize="0"/>
          <p:nvPr/>
        </p:nvPicPr>
        <p:blipFill rotWithShape="1">
          <a:blip r:embed="rId2">
            <a:alphaModFix/>
          </a:blip>
          <a:srcRect t="55052" r="-130"/>
          <a:stretch/>
        </p:blipFill>
        <p:spPr>
          <a:xfrm rot="10800000">
            <a:off x="4274102" y="5086036"/>
            <a:ext cx="3645264" cy="1778431"/>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836"/>
        <p:cNvGrpSpPr/>
        <p:nvPr/>
      </p:nvGrpSpPr>
      <p:grpSpPr>
        <a:xfrm>
          <a:off x="0" y="0"/>
          <a:ext cx="0" cy="0"/>
          <a:chOff x="0" y="0"/>
          <a:chExt cx="0" cy="0"/>
        </a:xfrm>
      </p:grpSpPr>
      <p:pic>
        <p:nvPicPr>
          <p:cNvPr id="837" name="Google Shape;837;g162390eb111_2_1957"/>
          <p:cNvPicPr preferRelativeResize="0"/>
          <p:nvPr/>
        </p:nvPicPr>
        <p:blipFill rotWithShape="1">
          <a:blip r:embed="rId2">
            <a:alphaModFix/>
          </a:blip>
          <a:srcRect l="37845" b="57846"/>
          <a:stretch/>
        </p:blipFill>
        <p:spPr>
          <a:xfrm flipH="1">
            <a:off x="4725700" y="4279200"/>
            <a:ext cx="7466312" cy="2578799"/>
          </a:xfrm>
          <a:prstGeom prst="rect">
            <a:avLst/>
          </a:prstGeom>
          <a:noFill/>
          <a:ln>
            <a:noFill/>
          </a:ln>
        </p:spPr>
      </p:pic>
      <p:sp>
        <p:nvSpPr>
          <p:cNvPr id="838" name="Google Shape;838;g162390eb111_2_1957"/>
          <p:cNvSpPr txBox="1">
            <a:spLocks noGrp="1"/>
          </p:cNvSpPr>
          <p:nvPr>
            <p:ph type="ctrTitle"/>
          </p:nvPr>
        </p:nvSpPr>
        <p:spPr>
          <a:xfrm>
            <a:off x="3239933" y="720000"/>
            <a:ext cx="5712000" cy="13305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6900"/>
              <a:buNone/>
              <a:defRPr sz="107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839" name="Google Shape;839;g162390eb111_2_1957"/>
          <p:cNvSpPr txBox="1">
            <a:spLocks noGrp="1"/>
          </p:cNvSpPr>
          <p:nvPr>
            <p:ph type="subTitle" idx="1"/>
          </p:nvPr>
        </p:nvSpPr>
        <p:spPr>
          <a:xfrm>
            <a:off x="3997333" y="2303262"/>
            <a:ext cx="4197600" cy="14631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21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40" name="Google Shape;840;g162390eb111_2_1957"/>
          <p:cNvSpPr txBox="1"/>
          <p:nvPr/>
        </p:nvSpPr>
        <p:spPr>
          <a:xfrm>
            <a:off x="3047733" y="5162800"/>
            <a:ext cx="6096300" cy="487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Archivo"/>
                <a:ea typeface="Archivo"/>
                <a:cs typeface="Archivo"/>
                <a:sym typeface="Archivo"/>
              </a:rPr>
              <a:t>CREDITS: This presentation template was created by </a:t>
            </a:r>
            <a:r>
              <a:rPr lang="en-US" sz="1600" b="1" i="0" u="none" strike="noStrike" cap="none">
                <a:solidFill>
                  <a:schemeClr val="lt2"/>
                </a:solidFill>
                <a:uFill>
                  <a:noFill/>
                </a:uFill>
                <a:latin typeface="Archivo"/>
                <a:ea typeface="Archivo"/>
                <a:cs typeface="Archivo"/>
                <a:sym typeface="Archiv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US" sz="1600" b="0" i="0" u="none" strike="noStrike" cap="none">
                <a:solidFill>
                  <a:schemeClr val="lt2"/>
                </a:solidFill>
                <a:latin typeface="Archivo"/>
                <a:ea typeface="Archivo"/>
                <a:cs typeface="Archivo"/>
                <a:sym typeface="Archivo"/>
              </a:rPr>
              <a:t>, including icons by </a:t>
            </a:r>
            <a:r>
              <a:rPr lang="en-US" sz="1600" b="1" i="0" u="none" strike="noStrike" cap="none">
                <a:solidFill>
                  <a:schemeClr val="lt2"/>
                </a:solidFill>
                <a:uFill>
                  <a:noFill/>
                </a:uFill>
                <a:latin typeface="Archivo"/>
                <a:ea typeface="Archivo"/>
                <a:cs typeface="Archivo"/>
                <a:sym typeface="Archiv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US" sz="1600" b="0" i="0" u="none" strike="noStrike" cap="none">
                <a:solidFill>
                  <a:schemeClr val="lt2"/>
                </a:solidFill>
                <a:latin typeface="Archivo"/>
                <a:ea typeface="Archivo"/>
                <a:cs typeface="Archivo"/>
                <a:sym typeface="Archivo"/>
              </a:rPr>
              <a:t>, infographics &amp; images by </a:t>
            </a:r>
            <a:r>
              <a:rPr lang="en-US" sz="1600" b="1" i="0" u="none" strike="noStrike" cap="none">
                <a:solidFill>
                  <a:schemeClr val="lt2"/>
                </a:solidFill>
                <a:uFill>
                  <a:noFill/>
                </a:uFill>
                <a:latin typeface="Archivo"/>
                <a:ea typeface="Archivo"/>
                <a:cs typeface="Archivo"/>
                <a:sym typeface="Archiv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600" b="1" i="0" u="none" strike="noStrike" cap="none">
              <a:solidFill>
                <a:schemeClr val="lt2"/>
              </a:solidFill>
              <a:latin typeface="Archivo"/>
              <a:ea typeface="Archivo"/>
              <a:cs typeface="Archivo"/>
              <a:sym typeface="Archivo"/>
            </a:endParaRPr>
          </a:p>
        </p:txBody>
      </p:sp>
      <p:sp>
        <p:nvSpPr>
          <p:cNvPr id="841" name="Google Shape;841;g162390eb111_2_1957"/>
          <p:cNvSpPr txBox="1">
            <a:spLocks noGrp="1"/>
          </p:cNvSpPr>
          <p:nvPr>
            <p:ph type="title" idx="2"/>
          </p:nvPr>
        </p:nvSpPr>
        <p:spPr>
          <a:xfrm>
            <a:off x="1325600" y="389417"/>
            <a:ext cx="1851900" cy="3069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42"/>
        <p:cNvGrpSpPr/>
        <p:nvPr/>
      </p:nvGrpSpPr>
      <p:grpSpPr>
        <a:xfrm>
          <a:off x="0" y="0"/>
          <a:ext cx="0" cy="0"/>
          <a:chOff x="0" y="0"/>
          <a:chExt cx="0" cy="0"/>
        </a:xfrm>
      </p:grpSpPr>
      <p:pic>
        <p:nvPicPr>
          <p:cNvPr id="843" name="Google Shape;843;g162390eb111_2_1963"/>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844"/>
        <p:cNvGrpSpPr/>
        <p:nvPr/>
      </p:nvGrpSpPr>
      <p:grpSpPr>
        <a:xfrm>
          <a:off x="0" y="0"/>
          <a:ext cx="0" cy="0"/>
          <a:chOff x="0" y="0"/>
          <a:chExt cx="0" cy="0"/>
        </a:xfrm>
      </p:grpSpPr>
      <p:pic>
        <p:nvPicPr>
          <p:cNvPr id="845" name="Google Shape;845;g162390eb111_2_1965"/>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ackground 2">
  <p:cSld name="BLANK_1_1_1_1_1_1_1_2">
    <p:spTree>
      <p:nvGrpSpPr>
        <p:cNvPr id="1" name="Shape 846"/>
        <p:cNvGrpSpPr/>
        <p:nvPr/>
      </p:nvGrpSpPr>
      <p:grpSpPr>
        <a:xfrm>
          <a:off x="0" y="0"/>
          <a:ext cx="0" cy="0"/>
          <a:chOff x="0" y="0"/>
          <a:chExt cx="0" cy="0"/>
        </a:xfrm>
      </p:grpSpPr>
      <p:pic>
        <p:nvPicPr>
          <p:cNvPr id="847" name="Google Shape;847;g162390eb111_2_1967"/>
          <p:cNvPicPr preferRelativeResize="0"/>
          <p:nvPr/>
        </p:nvPicPr>
        <p:blipFill rotWithShape="1">
          <a:blip r:embed="rId2">
            <a:alphaModFix/>
          </a:blip>
          <a:srcRect t="3016" r="61862" b="11286"/>
          <a:stretch/>
        </p:blipFill>
        <p:spPr>
          <a:xfrm>
            <a:off x="9383767" y="0"/>
            <a:ext cx="2808234" cy="68580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9" name="Google Shape;99;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0"/>
          <p:cNvSpPr>
            <a:spLocks noGrp="1"/>
          </p:cNvSpPr>
          <p:nvPr>
            <p:ph type="pic" idx="2"/>
          </p:nvPr>
        </p:nvSpPr>
        <p:spPr>
          <a:xfrm>
            <a:off x="5183188" y="987425"/>
            <a:ext cx="6172200" cy="4873625"/>
          </a:xfrm>
          <a:prstGeom prst="rect">
            <a:avLst/>
          </a:prstGeom>
          <a:noFill/>
          <a:ln>
            <a:noFill/>
          </a:ln>
        </p:spPr>
      </p:sp>
      <p:sp>
        <p:nvSpPr>
          <p:cNvPr id="106" name="Google Shape;106;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7" name="Google Shape;10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
        <p:cNvGrpSpPr/>
        <p:nvPr/>
      </p:nvGrpSpPr>
      <p:grpSpPr>
        <a:xfrm>
          <a:off x="0" y="0"/>
          <a:ext cx="0" cy="0"/>
          <a:chOff x="0" y="0"/>
          <a:chExt cx="0" cy="0"/>
        </a:xfrm>
      </p:grpSpPr>
      <p:sp>
        <p:nvSpPr>
          <p:cNvPr id="111" name="Google Shape;11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6"/>
        <p:cNvGrpSpPr/>
        <p:nvPr/>
      </p:nvGrpSpPr>
      <p:grpSpPr>
        <a:xfrm>
          <a:off x="0" y="0"/>
          <a:ext cx="0" cy="0"/>
          <a:chOff x="0" y="0"/>
          <a:chExt cx="0" cy="0"/>
        </a:xfrm>
      </p:grpSpPr>
      <p:sp>
        <p:nvSpPr>
          <p:cNvPr id="117" name="Google Shape;117;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LE 1">
  <p:cSld name="CUSTOM_7">
    <p:spTree>
      <p:nvGrpSpPr>
        <p:cNvPr id="1" name="Shape 22"/>
        <p:cNvGrpSpPr/>
        <p:nvPr/>
      </p:nvGrpSpPr>
      <p:grpSpPr>
        <a:xfrm>
          <a:off x="0" y="0"/>
          <a:ext cx="0" cy="0"/>
          <a:chOff x="0" y="0"/>
          <a:chExt cx="0" cy="0"/>
        </a:xfrm>
      </p:grpSpPr>
      <p:sp>
        <p:nvSpPr>
          <p:cNvPr id="23" name="Google Shape;23;g1300b130c1b_0_2088"/>
          <p:cNvSpPr/>
          <p:nvPr/>
        </p:nvSpPr>
        <p:spPr>
          <a:xfrm>
            <a:off x="347701" y="321469"/>
            <a:ext cx="11496300" cy="991200"/>
          </a:xfrm>
          <a:prstGeom prst="rect">
            <a:avLst/>
          </a:prstGeom>
          <a:noFill/>
          <a:ln w="28575" cap="flat" cmpd="sng">
            <a:solidFill>
              <a:srgbClr val="DAC1B6"/>
            </a:solidFill>
            <a:prstDash val="solid"/>
            <a:round/>
            <a:headEnd type="none" w="sm" len="sm"/>
            <a:tailEnd type="none" w="sm" len="sm"/>
          </a:ln>
        </p:spPr>
        <p:txBody>
          <a:bodyPr spcFirstLastPara="1" wrap="square" lIns="64275" tIns="64275" rIns="64275" bIns="6427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4" name="Google Shape;24;g1300b130c1b_0_2088"/>
          <p:cNvSpPr txBox="1">
            <a:spLocks noGrp="1"/>
          </p:cNvSpPr>
          <p:nvPr>
            <p:ph type="title"/>
          </p:nvPr>
        </p:nvSpPr>
        <p:spPr>
          <a:xfrm>
            <a:off x="736972" y="681399"/>
            <a:ext cx="8581200" cy="93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900"/>
              <a:buNone/>
              <a:defRPr sz="2100"/>
            </a:lvl1pPr>
            <a:lvl2pPr lvl="1" algn="l">
              <a:lnSpc>
                <a:spcPct val="100000"/>
              </a:lnSpc>
              <a:spcBef>
                <a:spcPts val="0"/>
              </a:spcBef>
              <a:spcAft>
                <a:spcPts val="0"/>
              </a:spcAft>
              <a:buSzPts val="900"/>
              <a:buNone/>
              <a:defRPr sz="3300"/>
            </a:lvl2pPr>
            <a:lvl3pPr lvl="2" algn="l">
              <a:lnSpc>
                <a:spcPct val="100000"/>
              </a:lnSpc>
              <a:spcBef>
                <a:spcPts val="0"/>
              </a:spcBef>
              <a:spcAft>
                <a:spcPts val="0"/>
              </a:spcAft>
              <a:buSzPts val="900"/>
              <a:buNone/>
              <a:defRPr sz="3300"/>
            </a:lvl3pPr>
            <a:lvl4pPr lvl="3" algn="l">
              <a:lnSpc>
                <a:spcPct val="100000"/>
              </a:lnSpc>
              <a:spcBef>
                <a:spcPts val="0"/>
              </a:spcBef>
              <a:spcAft>
                <a:spcPts val="0"/>
              </a:spcAft>
              <a:buSzPts val="900"/>
              <a:buNone/>
              <a:defRPr sz="3300"/>
            </a:lvl4pPr>
            <a:lvl5pPr lvl="4" algn="l">
              <a:lnSpc>
                <a:spcPct val="100000"/>
              </a:lnSpc>
              <a:spcBef>
                <a:spcPts val="0"/>
              </a:spcBef>
              <a:spcAft>
                <a:spcPts val="0"/>
              </a:spcAft>
              <a:buSzPts val="900"/>
              <a:buNone/>
              <a:defRPr sz="3300"/>
            </a:lvl5pPr>
            <a:lvl6pPr lvl="5" algn="l">
              <a:lnSpc>
                <a:spcPct val="100000"/>
              </a:lnSpc>
              <a:spcBef>
                <a:spcPts val="0"/>
              </a:spcBef>
              <a:spcAft>
                <a:spcPts val="0"/>
              </a:spcAft>
              <a:buSzPts val="900"/>
              <a:buNone/>
              <a:defRPr sz="3300"/>
            </a:lvl6pPr>
            <a:lvl7pPr lvl="6" algn="l">
              <a:lnSpc>
                <a:spcPct val="100000"/>
              </a:lnSpc>
              <a:spcBef>
                <a:spcPts val="0"/>
              </a:spcBef>
              <a:spcAft>
                <a:spcPts val="0"/>
              </a:spcAft>
              <a:buSzPts val="900"/>
              <a:buNone/>
              <a:defRPr sz="3300"/>
            </a:lvl7pPr>
            <a:lvl8pPr lvl="7" algn="l">
              <a:lnSpc>
                <a:spcPct val="100000"/>
              </a:lnSpc>
              <a:spcBef>
                <a:spcPts val="0"/>
              </a:spcBef>
              <a:spcAft>
                <a:spcPts val="0"/>
              </a:spcAft>
              <a:buSzPts val="900"/>
              <a:buNone/>
              <a:defRPr sz="3300"/>
            </a:lvl8pPr>
            <a:lvl9pPr lvl="8" algn="l">
              <a:lnSpc>
                <a:spcPct val="100000"/>
              </a:lnSpc>
              <a:spcBef>
                <a:spcPts val="0"/>
              </a:spcBef>
              <a:spcAft>
                <a:spcPts val="0"/>
              </a:spcAft>
              <a:buSzPts val="900"/>
              <a:buNone/>
              <a:defRPr sz="33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7">
  <p:cSld name="OBJECT_7">
    <p:spTree>
      <p:nvGrpSpPr>
        <p:cNvPr id="1" name="Shape 122"/>
        <p:cNvGrpSpPr/>
        <p:nvPr/>
      </p:nvGrpSpPr>
      <p:grpSpPr>
        <a:xfrm>
          <a:off x="0" y="0"/>
          <a:ext cx="0" cy="0"/>
          <a:chOff x="0" y="0"/>
          <a:chExt cx="0" cy="0"/>
        </a:xfrm>
      </p:grpSpPr>
      <p:sp>
        <p:nvSpPr>
          <p:cNvPr id="123" name="Google Shape;123;g12fcc7cf9db_1_434"/>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12fcc7cf9db_1_434"/>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2fcc7cf9db_1_434"/>
          <p:cNvSpPr txBox="1">
            <a:spLocks noGrp="1"/>
          </p:cNvSpPr>
          <p:nvPr>
            <p:ph type="sldNum" idx="12"/>
          </p:nvPr>
        </p:nvSpPr>
        <p:spPr>
          <a:xfrm>
            <a:off x="230378" y="6404810"/>
            <a:ext cx="329400" cy="277200"/>
          </a:xfrm>
          <a:prstGeom prst="rect">
            <a:avLst/>
          </a:prstGeom>
          <a:noFill/>
          <a:ln>
            <a:noFill/>
          </a:ln>
        </p:spPr>
        <p:txBody>
          <a:bodyPr spcFirstLastPara="1" wrap="square" lIns="0" tIns="0" rIns="0" bIns="0" anchor="t" anchorCtr="0">
            <a:spAutoFit/>
          </a:bodyPr>
          <a:lstStyle>
            <a:lvl1pPr marL="25400" marR="0" lvl="0"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1pPr>
            <a:lvl2pPr marL="25400" marR="0" lvl="1"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2pPr>
            <a:lvl3pPr marL="25400" marR="0" lvl="2"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3pPr>
            <a:lvl4pPr marL="25400" marR="0" lvl="3"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4pPr>
            <a:lvl5pPr marL="25400" marR="0" lvl="4"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5pPr>
            <a:lvl6pPr marL="25400" marR="0" lvl="5"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6pPr>
            <a:lvl7pPr marL="25400" marR="0" lvl="6"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7pPr>
            <a:lvl8pPr marL="25400" marR="0" lvl="7"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8pPr>
            <a:lvl9pPr marL="25400" marR="0" lvl="8"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
        <p:cNvGrpSpPr/>
        <p:nvPr/>
      </p:nvGrpSpPr>
      <p:grpSpPr>
        <a:xfrm>
          <a:off x="0" y="0"/>
          <a:ext cx="0" cy="0"/>
          <a:chOff x="0" y="0"/>
          <a:chExt cx="0" cy="0"/>
        </a:xfrm>
      </p:grpSpPr>
      <p:sp>
        <p:nvSpPr>
          <p:cNvPr id="127" name="Google Shape;127;g161f6e0185b_10_8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61f6e0185b_10_80"/>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29" name="Google Shape;129;g161f6e0185b_10_80"/>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1">
  <p:cSld name="OBJECT 2">
    <p:spTree>
      <p:nvGrpSpPr>
        <p:cNvPr id="1" name="Shape 130"/>
        <p:cNvGrpSpPr/>
        <p:nvPr/>
      </p:nvGrpSpPr>
      <p:grpSpPr>
        <a:xfrm>
          <a:off x="0" y="0"/>
          <a:ext cx="0" cy="0"/>
          <a:chOff x="0" y="0"/>
          <a:chExt cx="0" cy="0"/>
        </a:xfrm>
      </p:grpSpPr>
      <p:sp>
        <p:nvSpPr>
          <p:cNvPr id="131" name="Google Shape;131;g161f6e0185b_10_652"/>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800"/>
              <a:buNone/>
              <a:defRPr>
                <a:solidFill>
                  <a:srgbClr val="888888"/>
                </a:solidFil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132" name="Google Shape;132;g161f6e0185b_10_652"/>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800"/>
              <a:buNone/>
              <a:defRPr>
                <a:solidFill>
                  <a:srgbClr val="888888"/>
                </a:solidFil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133" name="Google Shape;133;g161f6e0185b_10_652"/>
          <p:cNvSpPr txBox="1">
            <a:spLocks noGrp="1"/>
          </p:cNvSpPr>
          <p:nvPr>
            <p:ph type="sldNum" idx="12"/>
          </p:nvPr>
        </p:nvSpPr>
        <p:spPr>
          <a:xfrm>
            <a:off x="230378" y="6404810"/>
            <a:ext cx="329100" cy="292500"/>
          </a:xfrm>
          <a:prstGeom prst="rect">
            <a:avLst/>
          </a:prstGeom>
          <a:noFill/>
          <a:ln>
            <a:noFill/>
          </a:ln>
        </p:spPr>
        <p:txBody>
          <a:bodyPr spcFirstLastPara="1" wrap="square" lIns="0" tIns="0" rIns="0" bIns="0" anchor="t" anchorCtr="0">
            <a:spAutoFit/>
          </a:bodyPr>
          <a:lstStyle>
            <a:lvl1pPr marL="12700" marR="0" lvl="0" indent="0" algn="l">
              <a:lnSpc>
                <a:spcPct val="117213"/>
              </a:lnSpc>
              <a:spcBef>
                <a:spcPts val="0"/>
              </a:spcBef>
              <a:spcAft>
                <a:spcPts val="0"/>
              </a:spcAft>
              <a:buClr>
                <a:srgbClr val="000000"/>
              </a:buClr>
              <a:buSzPts val="1900"/>
              <a:buFont typeface="Arial"/>
              <a:buNone/>
              <a:defRPr sz="1900" b="1" i="0" u="none" strike="noStrike" cap="none">
                <a:solidFill>
                  <a:schemeClr val="lt1"/>
                </a:solidFill>
                <a:latin typeface="Arial"/>
                <a:ea typeface="Arial"/>
                <a:cs typeface="Arial"/>
                <a:sym typeface="Arial"/>
              </a:defRPr>
            </a:lvl1pPr>
            <a:lvl2pPr marL="12700" marR="0" lvl="1" indent="0" algn="l">
              <a:lnSpc>
                <a:spcPct val="117213"/>
              </a:lnSpc>
              <a:spcBef>
                <a:spcPts val="0"/>
              </a:spcBef>
              <a:spcAft>
                <a:spcPts val="0"/>
              </a:spcAft>
              <a:buClr>
                <a:srgbClr val="000000"/>
              </a:buClr>
              <a:buSzPts val="1900"/>
              <a:buFont typeface="Arial"/>
              <a:buNone/>
              <a:defRPr sz="1900" b="1" i="0" u="none" strike="noStrike" cap="none">
                <a:solidFill>
                  <a:schemeClr val="lt1"/>
                </a:solidFill>
                <a:latin typeface="Arial"/>
                <a:ea typeface="Arial"/>
                <a:cs typeface="Arial"/>
                <a:sym typeface="Arial"/>
              </a:defRPr>
            </a:lvl2pPr>
            <a:lvl3pPr marL="12700" marR="0" lvl="2" indent="0" algn="l">
              <a:lnSpc>
                <a:spcPct val="117213"/>
              </a:lnSpc>
              <a:spcBef>
                <a:spcPts val="0"/>
              </a:spcBef>
              <a:spcAft>
                <a:spcPts val="0"/>
              </a:spcAft>
              <a:buClr>
                <a:srgbClr val="000000"/>
              </a:buClr>
              <a:buSzPts val="1900"/>
              <a:buFont typeface="Arial"/>
              <a:buNone/>
              <a:defRPr sz="1900" b="1" i="0" u="none" strike="noStrike" cap="none">
                <a:solidFill>
                  <a:schemeClr val="lt1"/>
                </a:solidFill>
                <a:latin typeface="Arial"/>
                <a:ea typeface="Arial"/>
                <a:cs typeface="Arial"/>
                <a:sym typeface="Arial"/>
              </a:defRPr>
            </a:lvl3pPr>
            <a:lvl4pPr marL="12700" marR="0" lvl="3" indent="0" algn="l">
              <a:lnSpc>
                <a:spcPct val="117213"/>
              </a:lnSpc>
              <a:spcBef>
                <a:spcPts val="0"/>
              </a:spcBef>
              <a:spcAft>
                <a:spcPts val="0"/>
              </a:spcAft>
              <a:buClr>
                <a:srgbClr val="000000"/>
              </a:buClr>
              <a:buSzPts val="1900"/>
              <a:buFont typeface="Arial"/>
              <a:buNone/>
              <a:defRPr sz="1900" b="1" i="0" u="none" strike="noStrike" cap="none">
                <a:solidFill>
                  <a:schemeClr val="lt1"/>
                </a:solidFill>
                <a:latin typeface="Arial"/>
                <a:ea typeface="Arial"/>
                <a:cs typeface="Arial"/>
                <a:sym typeface="Arial"/>
              </a:defRPr>
            </a:lvl4pPr>
            <a:lvl5pPr marL="12700" marR="0" lvl="4" indent="0" algn="l">
              <a:lnSpc>
                <a:spcPct val="117213"/>
              </a:lnSpc>
              <a:spcBef>
                <a:spcPts val="0"/>
              </a:spcBef>
              <a:spcAft>
                <a:spcPts val="0"/>
              </a:spcAft>
              <a:buClr>
                <a:srgbClr val="000000"/>
              </a:buClr>
              <a:buSzPts val="1900"/>
              <a:buFont typeface="Arial"/>
              <a:buNone/>
              <a:defRPr sz="1900" b="1" i="0" u="none" strike="noStrike" cap="none">
                <a:solidFill>
                  <a:schemeClr val="lt1"/>
                </a:solidFill>
                <a:latin typeface="Arial"/>
                <a:ea typeface="Arial"/>
                <a:cs typeface="Arial"/>
                <a:sym typeface="Arial"/>
              </a:defRPr>
            </a:lvl5pPr>
            <a:lvl6pPr marL="12700" marR="0" lvl="5" indent="0" algn="l">
              <a:lnSpc>
                <a:spcPct val="117213"/>
              </a:lnSpc>
              <a:spcBef>
                <a:spcPts val="0"/>
              </a:spcBef>
              <a:spcAft>
                <a:spcPts val="0"/>
              </a:spcAft>
              <a:buClr>
                <a:srgbClr val="000000"/>
              </a:buClr>
              <a:buSzPts val="1900"/>
              <a:buFont typeface="Arial"/>
              <a:buNone/>
              <a:defRPr sz="1900" b="1" i="0" u="none" strike="noStrike" cap="none">
                <a:solidFill>
                  <a:schemeClr val="lt1"/>
                </a:solidFill>
                <a:latin typeface="Arial"/>
                <a:ea typeface="Arial"/>
                <a:cs typeface="Arial"/>
                <a:sym typeface="Arial"/>
              </a:defRPr>
            </a:lvl6pPr>
            <a:lvl7pPr marL="12700" marR="0" lvl="6" indent="0" algn="l">
              <a:lnSpc>
                <a:spcPct val="117213"/>
              </a:lnSpc>
              <a:spcBef>
                <a:spcPts val="0"/>
              </a:spcBef>
              <a:spcAft>
                <a:spcPts val="0"/>
              </a:spcAft>
              <a:buClr>
                <a:srgbClr val="000000"/>
              </a:buClr>
              <a:buSzPts val="1900"/>
              <a:buFont typeface="Arial"/>
              <a:buNone/>
              <a:defRPr sz="1900" b="1" i="0" u="none" strike="noStrike" cap="none">
                <a:solidFill>
                  <a:schemeClr val="lt1"/>
                </a:solidFill>
                <a:latin typeface="Arial"/>
                <a:ea typeface="Arial"/>
                <a:cs typeface="Arial"/>
                <a:sym typeface="Arial"/>
              </a:defRPr>
            </a:lvl7pPr>
            <a:lvl8pPr marL="12700" marR="0" lvl="7" indent="0" algn="l">
              <a:lnSpc>
                <a:spcPct val="117213"/>
              </a:lnSpc>
              <a:spcBef>
                <a:spcPts val="0"/>
              </a:spcBef>
              <a:spcAft>
                <a:spcPts val="0"/>
              </a:spcAft>
              <a:buClr>
                <a:srgbClr val="000000"/>
              </a:buClr>
              <a:buSzPts val="1900"/>
              <a:buFont typeface="Arial"/>
              <a:buNone/>
              <a:defRPr sz="1900" b="1" i="0" u="none" strike="noStrike" cap="none">
                <a:solidFill>
                  <a:schemeClr val="lt1"/>
                </a:solidFill>
                <a:latin typeface="Arial"/>
                <a:ea typeface="Arial"/>
                <a:cs typeface="Arial"/>
                <a:sym typeface="Arial"/>
              </a:defRPr>
            </a:lvl8pPr>
            <a:lvl9pPr marL="12700" marR="0" lvl="8" indent="0" algn="l">
              <a:lnSpc>
                <a:spcPct val="117213"/>
              </a:lnSpc>
              <a:spcBef>
                <a:spcPts val="0"/>
              </a:spcBef>
              <a:spcAft>
                <a:spcPts val="0"/>
              </a:spcAft>
              <a:buClr>
                <a:srgbClr val="000000"/>
              </a:buClr>
              <a:buSzPts val="1900"/>
              <a:buFont typeface="Arial"/>
              <a:buNone/>
              <a:defRPr sz="1900" b="1" i="0" u="none" strike="noStrike" cap="none">
                <a:solidFill>
                  <a:schemeClr val="lt1"/>
                </a:solidFill>
                <a:latin typeface="Arial"/>
                <a:ea typeface="Arial"/>
                <a:cs typeface="Arial"/>
                <a:sym typeface="Arial"/>
              </a:defRPr>
            </a:lvl9pPr>
          </a:lstStyle>
          <a:p>
            <a:pPr marL="127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g16211e26a22_0_156"/>
          <p:cNvSpPr txBox="1">
            <a:spLocks noGrp="1"/>
          </p:cNvSpPr>
          <p:nvPr>
            <p:ph type="ctrTitle"/>
          </p:nvPr>
        </p:nvSpPr>
        <p:spPr>
          <a:xfrm>
            <a:off x="2901200" y="2600133"/>
            <a:ext cx="6389700" cy="8595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None/>
              <a:defRPr sz="4800" b="1">
                <a:solidFill>
                  <a:schemeClr val="lt1"/>
                </a:solidFill>
              </a:defRPr>
            </a:lvl1pPr>
            <a:lvl2pPr lvl="1" algn="ctr">
              <a:lnSpc>
                <a:spcPct val="100000"/>
              </a:lnSpc>
              <a:spcBef>
                <a:spcPts val="0"/>
              </a:spcBef>
              <a:spcAft>
                <a:spcPts val="0"/>
              </a:spcAft>
              <a:buClr>
                <a:schemeClr val="lt1"/>
              </a:buClr>
              <a:buSzPts val="4800"/>
              <a:buNone/>
              <a:defRPr sz="4800" b="1">
                <a:solidFill>
                  <a:schemeClr val="lt1"/>
                </a:solidFill>
              </a:defRPr>
            </a:lvl2pPr>
            <a:lvl3pPr lvl="2" algn="ctr">
              <a:lnSpc>
                <a:spcPct val="100000"/>
              </a:lnSpc>
              <a:spcBef>
                <a:spcPts val="0"/>
              </a:spcBef>
              <a:spcAft>
                <a:spcPts val="0"/>
              </a:spcAft>
              <a:buClr>
                <a:schemeClr val="lt1"/>
              </a:buClr>
              <a:buSzPts val="4800"/>
              <a:buNone/>
              <a:defRPr sz="4800" b="1">
                <a:solidFill>
                  <a:schemeClr val="lt1"/>
                </a:solidFill>
              </a:defRPr>
            </a:lvl3pPr>
            <a:lvl4pPr lvl="3" algn="ctr">
              <a:lnSpc>
                <a:spcPct val="100000"/>
              </a:lnSpc>
              <a:spcBef>
                <a:spcPts val="0"/>
              </a:spcBef>
              <a:spcAft>
                <a:spcPts val="0"/>
              </a:spcAft>
              <a:buClr>
                <a:schemeClr val="lt1"/>
              </a:buClr>
              <a:buSzPts val="4800"/>
              <a:buNone/>
              <a:defRPr sz="4800" b="1">
                <a:solidFill>
                  <a:schemeClr val="lt1"/>
                </a:solidFill>
              </a:defRPr>
            </a:lvl4pPr>
            <a:lvl5pPr lvl="4" algn="ctr">
              <a:lnSpc>
                <a:spcPct val="100000"/>
              </a:lnSpc>
              <a:spcBef>
                <a:spcPts val="0"/>
              </a:spcBef>
              <a:spcAft>
                <a:spcPts val="0"/>
              </a:spcAft>
              <a:buClr>
                <a:schemeClr val="lt1"/>
              </a:buClr>
              <a:buSzPts val="4800"/>
              <a:buNone/>
              <a:defRPr sz="4800" b="1">
                <a:solidFill>
                  <a:schemeClr val="lt1"/>
                </a:solidFill>
              </a:defRPr>
            </a:lvl5pPr>
            <a:lvl6pPr lvl="5" algn="ctr">
              <a:lnSpc>
                <a:spcPct val="100000"/>
              </a:lnSpc>
              <a:spcBef>
                <a:spcPts val="0"/>
              </a:spcBef>
              <a:spcAft>
                <a:spcPts val="0"/>
              </a:spcAft>
              <a:buClr>
                <a:schemeClr val="lt1"/>
              </a:buClr>
              <a:buSzPts val="4800"/>
              <a:buNone/>
              <a:defRPr sz="4800" b="1">
                <a:solidFill>
                  <a:schemeClr val="lt1"/>
                </a:solidFill>
              </a:defRPr>
            </a:lvl6pPr>
            <a:lvl7pPr lvl="6" algn="ctr">
              <a:lnSpc>
                <a:spcPct val="100000"/>
              </a:lnSpc>
              <a:spcBef>
                <a:spcPts val="0"/>
              </a:spcBef>
              <a:spcAft>
                <a:spcPts val="0"/>
              </a:spcAft>
              <a:buClr>
                <a:schemeClr val="lt1"/>
              </a:buClr>
              <a:buSzPts val="4800"/>
              <a:buNone/>
              <a:defRPr sz="4800" b="1">
                <a:solidFill>
                  <a:schemeClr val="lt1"/>
                </a:solidFill>
              </a:defRPr>
            </a:lvl7pPr>
            <a:lvl8pPr lvl="7" algn="ctr">
              <a:lnSpc>
                <a:spcPct val="100000"/>
              </a:lnSpc>
              <a:spcBef>
                <a:spcPts val="0"/>
              </a:spcBef>
              <a:spcAft>
                <a:spcPts val="0"/>
              </a:spcAft>
              <a:buClr>
                <a:schemeClr val="lt1"/>
              </a:buClr>
              <a:buSzPts val="4800"/>
              <a:buNone/>
              <a:defRPr sz="4800" b="1">
                <a:solidFill>
                  <a:schemeClr val="lt1"/>
                </a:solidFill>
              </a:defRPr>
            </a:lvl8pPr>
            <a:lvl9pPr lvl="8" algn="ctr">
              <a:lnSpc>
                <a:spcPct val="100000"/>
              </a:lnSpc>
              <a:spcBef>
                <a:spcPts val="0"/>
              </a:spcBef>
              <a:spcAft>
                <a:spcPts val="0"/>
              </a:spcAft>
              <a:buClr>
                <a:schemeClr val="lt1"/>
              </a:buClr>
              <a:buSzPts val="4800"/>
              <a:buNone/>
              <a:defRPr sz="4800" b="1">
                <a:solidFill>
                  <a:schemeClr val="lt1"/>
                </a:solidFill>
              </a:defRPr>
            </a:lvl9pPr>
          </a:lstStyle>
          <a:p>
            <a:endParaRPr/>
          </a:p>
        </p:txBody>
      </p:sp>
      <p:sp>
        <p:nvSpPr>
          <p:cNvPr id="136" name="Google Shape;136;g16211e26a22_0_156"/>
          <p:cNvSpPr txBox="1">
            <a:spLocks noGrp="1"/>
          </p:cNvSpPr>
          <p:nvPr>
            <p:ph type="subTitle" idx="1"/>
          </p:nvPr>
        </p:nvSpPr>
        <p:spPr>
          <a:xfrm>
            <a:off x="2725600" y="4939533"/>
            <a:ext cx="6740700" cy="6195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accent1"/>
              </a:buClr>
              <a:buSzPts val="1900"/>
              <a:buNone/>
              <a:defRPr sz="1900">
                <a:solidFill>
                  <a:schemeClr val="accent1"/>
                </a:solidFill>
              </a:defRPr>
            </a:lvl1pPr>
            <a:lvl2pPr lvl="1" algn="ctr">
              <a:lnSpc>
                <a:spcPct val="100000"/>
              </a:lnSpc>
              <a:spcBef>
                <a:spcPts val="500"/>
              </a:spcBef>
              <a:spcAft>
                <a:spcPts val="0"/>
              </a:spcAft>
              <a:buClr>
                <a:schemeClr val="lt1"/>
              </a:buClr>
              <a:buSzPts val="2400"/>
              <a:buNone/>
              <a:defRPr sz="2400">
                <a:solidFill>
                  <a:schemeClr val="lt1"/>
                </a:solidFill>
              </a:defRPr>
            </a:lvl2pPr>
            <a:lvl3pPr lvl="2" algn="ctr">
              <a:lnSpc>
                <a:spcPct val="100000"/>
              </a:lnSpc>
              <a:spcBef>
                <a:spcPts val="500"/>
              </a:spcBef>
              <a:spcAft>
                <a:spcPts val="0"/>
              </a:spcAft>
              <a:buClr>
                <a:schemeClr val="lt1"/>
              </a:buClr>
              <a:buSzPts val="2400"/>
              <a:buNone/>
              <a:defRPr sz="2400">
                <a:solidFill>
                  <a:schemeClr val="lt1"/>
                </a:solidFill>
              </a:defRPr>
            </a:lvl3pPr>
            <a:lvl4pPr lvl="3" algn="ctr">
              <a:lnSpc>
                <a:spcPct val="100000"/>
              </a:lnSpc>
              <a:spcBef>
                <a:spcPts val="500"/>
              </a:spcBef>
              <a:spcAft>
                <a:spcPts val="0"/>
              </a:spcAft>
              <a:buClr>
                <a:schemeClr val="lt1"/>
              </a:buClr>
              <a:buSzPts val="2400"/>
              <a:buNone/>
              <a:defRPr sz="2400">
                <a:solidFill>
                  <a:schemeClr val="lt1"/>
                </a:solidFill>
              </a:defRPr>
            </a:lvl4pPr>
            <a:lvl5pPr lvl="4" algn="ctr">
              <a:lnSpc>
                <a:spcPct val="100000"/>
              </a:lnSpc>
              <a:spcBef>
                <a:spcPts val="500"/>
              </a:spcBef>
              <a:spcAft>
                <a:spcPts val="0"/>
              </a:spcAft>
              <a:buClr>
                <a:schemeClr val="lt1"/>
              </a:buClr>
              <a:buSzPts val="2400"/>
              <a:buNone/>
              <a:defRPr sz="2400">
                <a:solidFill>
                  <a:schemeClr val="lt1"/>
                </a:solidFill>
              </a:defRPr>
            </a:lvl5pPr>
            <a:lvl6pPr lvl="5" algn="ctr">
              <a:lnSpc>
                <a:spcPct val="100000"/>
              </a:lnSpc>
              <a:spcBef>
                <a:spcPts val="500"/>
              </a:spcBef>
              <a:spcAft>
                <a:spcPts val="0"/>
              </a:spcAft>
              <a:buClr>
                <a:schemeClr val="lt1"/>
              </a:buClr>
              <a:buSzPts val="2400"/>
              <a:buNone/>
              <a:defRPr sz="2400">
                <a:solidFill>
                  <a:schemeClr val="lt1"/>
                </a:solidFill>
              </a:defRPr>
            </a:lvl6pPr>
            <a:lvl7pPr lvl="6" algn="ctr">
              <a:lnSpc>
                <a:spcPct val="100000"/>
              </a:lnSpc>
              <a:spcBef>
                <a:spcPts val="500"/>
              </a:spcBef>
              <a:spcAft>
                <a:spcPts val="0"/>
              </a:spcAft>
              <a:buClr>
                <a:schemeClr val="lt1"/>
              </a:buClr>
              <a:buSzPts val="2400"/>
              <a:buNone/>
              <a:defRPr sz="2400">
                <a:solidFill>
                  <a:schemeClr val="lt1"/>
                </a:solidFill>
              </a:defRPr>
            </a:lvl7pPr>
            <a:lvl8pPr lvl="7" algn="ctr">
              <a:lnSpc>
                <a:spcPct val="100000"/>
              </a:lnSpc>
              <a:spcBef>
                <a:spcPts val="500"/>
              </a:spcBef>
              <a:spcAft>
                <a:spcPts val="0"/>
              </a:spcAft>
              <a:buClr>
                <a:schemeClr val="lt1"/>
              </a:buClr>
              <a:buSzPts val="2400"/>
              <a:buNone/>
              <a:defRPr sz="2400">
                <a:solidFill>
                  <a:schemeClr val="lt1"/>
                </a:solidFill>
              </a:defRPr>
            </a:lvl8pPr>
            <a:lvl9pPr lvl="8" algn="ctr">
              <a:lnSpc>
                <a:spcPct val="100000"/>
              </a:lnSpc>
              <a:spcBef>
                <a:spcPts val="50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37"/>
        <p:cNvGrpSpPr/>
        <p:nvPr/>
      </p:nvGrpSpPr>
      <p:grpSpPr>
        <a:xfrm>
          <a:off x="0" y="0"/>
          <a:ext cx="0" cy="0"/>
          <a:chOff x="0" y="0"/>
          <a:chExt cx="0" cy="0"/>
        </a:xfrm>
      </p:grpSpPr>
      <p:pic>
        <p:nvPicPr>
          <p:cNvPr id="138" name="Google Shape;138;g162390eb111_2_1421"/>
          <p:cNvPicPr preferRelativeResize="0"/>
          <p:nvPr/>
        </p:nvPicPr>
        <p:blipFill rotWithShape="1">
          <a:blip r:embed="rId2">
            <a:alphaModFix/>
          </a:blip>
          <a:srcRect l="37845" b="57845"/>
          <a:stretch/>
        </p:blipFill>
        <p:spPr>
          <a:xfrm flipH="1">
            <a:off x="4725700" y="4279200"/>
            <a:ext cx="7466312" cy="2578799"/>
          </a:xfrm>
          <a:prstGeom prst="rect">
            <a:avLst/>
          </a:prstGeom>
          <a:noFill/>
          <a:ln>
            <a:noFill/>
          </a:ln>
        </p:spPr>
      </p:pic>
      <p:sp>
        <p:nvSpPr>
          <p:cNvPr id="139" name="Google Shape;139;g162390eb111_2_1421"/>
          <p:cNvSpPr txBox="1">
            <a:spLocks noGrp="1"/>
          </p:cNvSpPr>
          <p:nvPr>
            <p:ph type="ctrTitle"/>
          </p:nvPr>
        </p:nvSpPr>
        <p:spPr>
          <a:xfrm>
            <a:off x="3239933" y="720000"/>
            <a:ext cx="5712000" cy="13305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6900"/>
              <a:buNone/>
              <a:defRPr sz="107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40" name="Google Shape;140;g162390eb111_2_1421"/>
          <p:cNvSpPr txBox="1">
            <a:spLocks noGrp="1"/>
          </p:cNvSpPr>
          <p:nvPr>
            <p:ph type="subTitle" idx="1"/>
          </p:nvPr>
        </p:nvSpPr>
        <p:spPr>
          <a:xfrm>
            <a:off x="3997333" y="2303262"/>
            <a:ext cx="4197600" cy="14631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800"/>
              <a:buNone/>
              <a:defRPr sz="2100"/>
            </a:lvl1pPr>
            <a:lvl2pPr lvl="1" algn="ctr">
              <a:lnSpc>
                <a:spcPct val="100000"/>
              </a:lnSpc>
              <a:spcBef>
                <a:spcPts val="500"/>
              </a:spcBef>
              <a:spcAft>
                <a:spcPts val="0"/>
              </a:spcAft>
              <a:buSzPts val="2400"/>
              <a:buNone/>
              <a:defRPr sz="2400"/>
            </a:lvl2pPr>
            <a:lvl3pPr lvl="2" algn="ctr">
              <a:lnSpc>
                <a:spcPct val="100000"/>
              </a:lnSpc>
              <a:spcBef>
                <a:spcPts val="500"/>
              </a:spcBef>
              <a:spcAft>
                <a:spcPts val="0"/>
              </a:spcAft>
              <a:buSzPts val="2400"/>
              <a:buNone/>
              <a:defRPr sz="2400"/>
            </a:lvl3pPr>
            <a:lvl4pPr lvl="3" algn="ctr">
              <a:lnSpc>
                <a:spcPct val="100000"/>
              </a:lnSpc>
              <a:spcBef>
                <a:spcPts val="500"/>
              </a:spcBef>
              <a:spcAft>
                <a:spcPts val="0"/>
              </a:spcAft>
              <a:buSzPts val="2400"/>
              <a:buNone/>
              <a:defRPr sz="2400"/>
            </a:lvl4pPr>
            <a:lvl5pPr lvl="4" algn="ctr">
              <a:lnSpc>
                <a:spcPct val="100000"/>
              </a:lnSpc>
              <a:spcBef>
                <a:spcPts val="500"/>
              </a:spcBef>
              <a:spcAft>
                <a:spcPts val="0"/>
              </a:spcAft>
              <a:buSzPts val="2400"/>
              <a:buNone/>
              <a:defRPr sz="2400"/>
            </a:lvl5pPr>
            <a:lvl6pPr lvl="5" algn="ctr">
              <a:lnSpc>
                <a:spcPct val="100000"/>
              </a:lnSpc>
              <a:spcBef>
                <a:spcPts val="500"/>
              </a:spcBef>
              <a:spcAft>
                <a:spcPts val="0"/>
              </a:spcAft>
              <a:buSzPts val="2400"/>
              <a:buNone/>
              <a:defRPr sz="2400"/>
            </a:lvl6pPr>
            <a:lvl7pPr lvl="6" algn="ctr">
              <a:lnSpc>
                <a:spcPct val="100000"/>
              </a:lnSpc>
              <a:spcBef>
                <a:spcPts val="500"/>
              </a:spcBef>
              <a:spcAft>
                <a:spcPts val="0"/>
              </a:spcAft>
              <a:buSzPts val="2400"/>
              <a:buNone/>
              <a:defRPr sz="2400"/>
            </a:lvl7pPr>
            <a:lvl8pPr lvl="7" algn="ctr">
              <a:lnSpc>
                <a:spcPct val="100000"/>
              </a:lnSpc>
              <a:spcBef>
                <a:spcPts val="500"/>
              </a:spcBef>
              <a:spcAft>
                <a:spcPts val="0"/>
              </a:spcAft>
              <a:buSzPts val="2400"/>
              <a:buNone/>
              <a:defRPr sz="2400"/>
            </a:lvl8pPr>
            <a:lvl9pPr lvl="8" algn="ctr">
              <a:lnSpc>
                <a:spcPct val="100000"/>
              </a:lnSpc>
              <a:spcBef>
                <a:spcPts val="500"/>
              </a:spcBef>
              <a:spcAft>
                <a:spcPts val="0"/>
              </a:spcAft>
              <a:buSzPts val="2400"/>
              <a:buNone/>
              <a:defRPr sz="2400"/>
            </a:lvl9pPr>
          </a:lstStyle>
          <a:p>
            <a:endParaRPr/>
          </a:p>
        </p:txBody>
      </p:sp>
      <p:sp>
        <p:nvSpPr>
          <p:cNvPr id="141" name="Google Shape;141;g162390eb111_2_1421"/>
          <p:cNvSpPr txBox="1"/>
          <p:nvPr/>
        </p:nvSpPr>
        <p:spPr>
          <a:xfrm>
            <a:off x="3047733" y="5162800"/>
            <a:ext cx="6096300" cy="487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Archivo"/>
                <a:ea typeface="Archivo"/>
                <a:cs typeface="Archivo"/>
                <a:sym typeface="Archivo"/>
              </a:rPr>
              <a:t>CREDITS: This presentation template was created by </a:t>
            </a:r>
            <a:r>
              <a:rPr lang="en-US" sz="1600" b="1" i="0" u="none" strike="noStrike" cap="none">
                <a:solidFill>
                  <a:schemeClr val="lt2"/>
                </a:solidFill>
                <a:uFill>
                  <a:noFill/>
                </a:uFill>
                <a:latin typeface="Archivo"/>
                <a:ea typeface="Archivo"/>
                <a:cs typeface="Archivo"/>
                <a:sym typeface="Archiv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US" sz="1600" b="0" i="0" u="none" strike="noStrike" cap="none">
                <a:solidFill>
                  <a:schemeClr val="lt2"/>
                </a:solidFill>
                <a:latin typeface="Archivo"/>
                <a:ea typeface="Archivo"/>
                <a:cs typeface="Archivo"/>
                <a:sym typeface="Archivo"/>
              </a:rPr>
              <a:t>, including icons by </a:t>
            </a:r>
            <a:r>
              <a:rPr lang="en-US" sz="1600" b="1" i="0" u="none" strike="noStrike" cap="none">
                <a:solidFill>
                  <a:schemeClr val="lt2"/>
                </a:solidFill>
                <a:uFill>
                  <a:noFill/>
                </a:uFill>
                <a:latin typeface="Archivo"/>
                <a:ea typeface="Archivo"/>
                <a:cs typeface="Archivo"/>
                <a:sym typeface="Archiv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US" sz="1600" b="0" i="0" u="none" strike="noStrike" cap="none">
                <a:solidFill>
                  <a:schemeClr val="lt2"/>
                </a:solidFill>
                <a:latin typeface="Archivo"/>
                <a:ea typeface="Archivo"/>
                <a:cs typeface="Archivo"/>
                <a:sym typeface="Archivo"/>
              </a:rPr>
              <a:t>, infographics &amp; images by </a:t>
            </a:r>
            <a:r>
              <a:rPr lang="en-US" sz="1600" b="1" i="0" u="none" strike="noStrike" cap="none">
                <a:solidFill>
                  <a:schemeClr val="lt2"/>
                </a:solidFill>
                <a:uFill>
                  <a:noFill/>
                </a:uFill>
                <a:latin typeface="Archivo"/>
                <a:ea typeface="Archivo"/>
                <a:cs typeface="Archivo"/>
                <a:sym typeface="Archiv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600" b="1" i="0" u="none" strike="noStrike" cap="none">
              <a:solidFill>
                <a:schemeClr val="lt2"/>
              </a:solidFill>
              <a:latin typeface="Archivo"/>
              <a:ea typeface="Archivo"/>
              <a:cs typeface="Archivo"/>
              <a:sym typeface="Archivo"/>
            </a:endParaRPr>
          </a:p>
        </p:txBody>
      </p:sp>
      <p:sp>
        <p:nvSpPr>
          <p:cNvPr id="142" name="Google Shape;142;g162390eb111_2_1421"/>
          <p:cNvSpPr txBox="1">
            <a:spLocks noGrp="1"/>
          </p:cNvSpPr>
          <p:nvPr>
            <p:ph type="title" idx="2"/>
          </p:nvPr>
        </p:nvSpPr>
        <p:spPr>
          <a:xfrm>
            <a:off x="1325600" y="389417"/>
            <a:ext cx="1851900" cy="306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6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6"/>
        <p:cNvGrpSpPr/>
        <p:nvPr/>
      </p:nvGrpSpPr>
      <p:grpSpPr>
        <a:xfrm>
          <a:off x="0" y="0"/>
          <a:ext cx="0" cy="0"/>
          <a:chOff x="0" y="0"/>
          <a:chExt cx="0" cy="0"/>
        </a:xfrm>
      </p:grpSpPr>
      <p:sp>
        <p:nvSpPr>
          <p:cNvPr id="147" name="Google Shape;147;g16211e26a22_0_1754"/>
          <p:cNvSpPr txBox="1">
            <a:spLocks noGrp="1"/>
          </p:cNvSpPr>
          <p:nvPr>
            <p:ph type="title"/>
          </p:nvPr>
        </p:nvSpPr>
        <p:spPr>
          <a:xfrm>
            <a:off x="960000" y="1617984"/>
            <a:ext cx="10272000" cy="23163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4800"/>
              <a:buNone/>
              <a:defRPr sz="160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48" name="Google Shape;148;g16211e26a22_0_1754"/>
          <p:cNvSpPr txBox="1">
            <a:spLocks noGrp="1"/>
          </p:cNvSpPr>
          <p:nvPr>
            <p:ph type="subTitle" idx="1"/>
          </p:nvPr>
        </p:nvSpPr>
        <p:spPr>
          <a:xfrm>
            <a:off x="3049176" y="3776700"/>
            <a:ext cx="6093900" cy="951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149" name="Google Shape;149;g16211e26a22_0_1754"/>
          <p:cNvPicPr preferRelativeResize="0"/>
          <p:nvPr/>
        </p:nvPicPr>
        <p:blipFill rotWithShape="1">
          <a:blip r:embed="rId2">
            <a:alphaModFix/>
          </a:blip>
          <a:srcRect t="71036"/>
          <a:stretch/>
        </p:blipFill>
        <p:spPr>
          <a:xfrm rot="10800000" flipH="1">
            <a:off x="0" y="5061534"/>
            <a:ext cx="12192005" cy="1798333"/>
          </a:xfrm>
          <a:prstGeom prst="rect">
            <a:avLst/>
          </a:prstGeom>
          <a:noFill/>
          <a:ln>
            <a:noFill/>
          </a:ln>
        </p:spPr>
      </p:pic>
      <p:sp>
        <p:nvSpPr>
          <p:cNvPr id="150" name="Google Shape;150;g16211e26a22_0_1754"/>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1"/>
        <p:cNvGrpSpPr/>
        <p:nvPr/>
      </p:nvGrpSpPr>
      <p:grpSpPr>
        <a:xfrm>
          <a:off x="0" y="0"/>
          <a:ext cx="0" cy="0"/>
          <a:chOff x="0" y="0"/>
          <a:chExt cx="0" cy="0"/>
        </a:xfrm>
      </p:grpSpPr>
      <p:sp>
        <p:nvSpPr>
          <p:cNvPr id="152" name="Google Shape;152;g16211e26a22_0_1731"/>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153" name="Google Shape;153;g16211e26a22_0_1731"/>
          <p:cNvSpPr txBox="1">
            <a:spLocks noGrp="1"/>
          </p:cNvSpPr>
          <p:nvPr>
            <p:ph type="body" idx="1"/>
          </p:nvPr>
        </p:nvSpPr>
        <p:spPr>
          <a:xfrm>
            <a:off x="960000" y="1536633"/>
            <a:ext cx="10272000" cy="1828800"/>
          </a:xfrm>
          <a:prstGeom prst="rect">
            <a:avLst/>
          </a:prstGeom>
          <a:noFill/>
          <a:ln>
            <a:noFill/>
          </a:ln>
        </p:spPr>
        <p:txBody>
          <a:bodyPr spcFirstLastPara="1" wrap="square" lIns="121900" tIns="121900" rIns="121900" bIns="121900" anchor="t" anchorCtr="0">
            <a:noAutofit/>
          </a:bodyPr>
          <a:lstStyle>
            <a:lvl1pPr marL="457200" lvl="0" indent="-336550" algn="l">
              <a:lnSpc>
                <a:spcPct val="100000"/>
              </a:lnSpc>
              <a:spcBef>
                <a:spcPts val="0"/>
              </a:spcBef>
              <a:spcAft>
                <a:spcPts val="0"/>
              </a:spcAft>
              <a:buClr>
                <a:schemeClr val="dk2"/>
              </a:buClr>
              <a:buSzPts val="1700"/>
              <a:buFont typeface="Arial"/>
              <a:buChar char="●"/>
              <a:defRPr sz="1700"/>
            </a:lvl1pPr>
            <a:lvl2pPr marL="914400" lvl="1" indent="-336550" algn="l">
              <a:lnSpc>
                <a:spcPct val="115000"/>
              </a:lnSpc>
              <a:spcBef>
                <a:spcPts val="0"/>
              </a:spcBef>
              <a:spcAft>
                <a:spcPts val="0"/>
              </a:spcAft>
              <a:buSzPts val="1700"/>
              <a:buFont typeface="Arial"/>
              <a:buChar char="○"/>
              <a:defRPr sz="1700"/>
            </a:lvl2pPr>
            <a:lvl3pPr marL="1371600" lvl="2" indent="-336550" algn="l">
              <a:lnSpc>
                <a:spcPct val="115000"/>
              </a:lnSpc>
              <a:spcBef>
                <a:spcPts val="0"/>
              </a:spcBef>
              <a:spcAft>
                <a:spcPts val="0"/>
              </a:spcAft>
              <a:buSzPts val="1700"/>
              <a:buFont typeface="Arial"/>
              <a:buChar char="■"/>
              <a:defRPr sz="1700"/>
            </a:lvl3pPr>
            <a:lvl4pPr marL="1828800" lvl="3" indent="-336550" algn="l">
              <a:lnSpc>
                <a:spcPct val="115000"/>
              </a:lnSpc>
              <a:spcBef>
                <a:spcPts val="0"/>
              </a:spcBef>
              <a:spcAft>
                <a:spcPts val="0"/>
              </a:spcAft>
              <a:buSzPts val="1700"/>
              <a:buFont typeface="Arial"/>
              <a:buChar char="●"/>
              <a:defRPr sz="1700"/>
            </a:lvl4pPr>
            <a:lvl5pPr marL="2286000" lvl="4" indent="-336550" algn="l">
              <a:lnSpc>
                <a:spcPct val="115000"/>
              </a:lnSpc>
              <a:spcBef>
                <a:spcPts val="0"/>
              </a:spcBef>
              <a:spcAft>
                <a:spcPts val="0"/>
              </a:spcAft>
              <a:buSzPts val="1700"/>
              <a:buFont typeface="Arial"/>
              <a:buChar char="○"/>
              <a:defRPr sz="1700"/>
            </a:lvl5pPr>
            <a:lvl6pPr marL="2743200" lvl="5" indent="-336550" algn="l">
              <a:lnSpc>
                <a:spcPct val="115000"/>
              </a:lnSpc>
              <a:spcBef>
                <a:spcPts val="0"/>
              </a:spcBef>
              <a:spcAft>
                <a:spcPts val="0"/>
              </a:spcAft>
              <a:buSzPts val="1700"/>
              <a:buFont typeface="Arial"/>
              <a:buChar char="■"/>
              <a:defRPr sz="1700"/>
            </a:lvl6pPr>
            <a:lvl7pPr marL="3200400" lvl="6" indent="-336550" algn="l">
              <a:lnSpc>
                <a:spcPct val="115000"/>
              </a:lnSpc>
              <a:spcBef>
                <a:spcPts val="0"/>
              </a:spcBef>
              <a:spcAft>
                <a:spcPts val="0"/>
              </a:spcAft>
              <a:buSzPts val="1700"/>
              <a:buFont typeface="Arial"/>
              <a:buChar char="●"/>
              <a:defRPr sz="1700"/>
            </a:lvl7pPr>
            <a:lvl8pPr marL="3657600" lvl="7" indent="-336550" algn="l">
              <a:lnSpc>
                <a:spcPct val="115000"/>
              </a:lnSpc>
              <a:spcBef>
                <a:spcPts val="0"/>
              </a:spcBef>
              <a:spcAft>
                <a:spcPts val="0"/>
              </a:spcAft>
              <a:buSzPts val="1700"/>
              <a:buFont typeface="Arial"/>
              <a:buChar char="○"/>
              <a:defRPr sz="1700"/>
            </a:lvl8pPr>
            <a:lvl9pPr marL="4114800" lvl="8" indent="-336550" algn="l">
              <a:lnSpc>
                <a:spcPct val="115000"/>
              </a:lnSpc>
              <a:spcBef>
                <a:spcPts val="0"/>
              </a:spcBef>
              <a:spcAft>
                <a:spcPts val="0"/>
              </a:spcAft>
              <a:buSzPts val="1700"/>
              <a:buFont typeface="Arial"/>
              <a:buChar char="■"/>
              <a:defRPr sz="1700"/>
            </a:lvl9pPr>
          </a:lstStyle>
          <a:p>
            <a:endParaRPr/>
          </a:p>
        </p:txBody>
      </p:sp>
      <p:pic>
        <p:nvPicPr>
          <p:cNvPr id="154" name="Google Shape;154;g16211e26a22_0_1731"/>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sp>
        <p:nvSpPr>
          <p:cNvPr id="156" name="Google Shape;156;g16211e26a22_0_1759"/>
          <p:cNvSpPr txBox="1">
            <a:spLocks noGrp="1"/>
          </p:cNvSpPr>
          <p:nvPr>
            <p:ph type="title"/>
          </p:nvPr>
        </p:nvSpPr>
        <p:spPr>
          <a:xfrm>
            <a:off x="1646000" y="3008344"/>
            <a:ext cx="89001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700"/>
              <a:buNone/>
              <a:defRPr sz="4000"/>
            </a:lvl1pPr>
            <a:lvl2pPr lvl="1" algn="ctr">
              <a:lnSpc>
                <a:spcPct val="100000"/>
              </a:lnSpc>
              <a:spcBef>
                <a:spcPts val="0"/>
              </a:spcBef>
              <a:spcAft>
                <a:spcPts val="0"/>
              </a:spcAft>
              <a:buSzPts val="4700"/>
              <a:buNone/>
              <a:defRPr/>
            </a:lvl2pPr>
            <a:lvl3pPr lvl="2" algn="ctr">
              <a:lnSpc>
                <a:spcPct val="100000"/>
              </a:lnSpc>
              <a:spcBef>
                <a:spcPts val="0"/>
              </a:spcBef>
              <a:spcAft>
                <a:spcPts val="0"/>
              </a:spcAft>
              <a:buSzPts val="4700"/>
              <a:buNone/>
              <a:defRPr/>
            </a:lvl3pPr>
            <a:lvl4pPr lvl="3" algn="ctr">
              <a:lnSpc>
                <a:spcPct val="100000"/>
              </a:lnSpc>
              <a:spcBef>
                <a:spcPts val="0"/>
              </a:spcBef>
              <a:spcAft>
                <a:spcPts val="0"/>
              </a:spcAft>
              <a:buSzPts val="4700"/>
              <a:buNone/>
              <a:defRPr/>
            </a:lvl4pPr>
            <a:lvl5pPr lvl="4" algn="ctr">
              <a:lnSpc>
                <a:spcPct val="100000"/>
              </a:lnSpc>
              <a:spcBef>
                <a:spcPts val="0"/>
              </a:spcBef>
              <a:spcAft>
                <a:spcPts val="0"/>
              </a:spcAft>
              <a:buSzPts val="4700"/>
              <a:buNone/>
              <a:defRPr/>
            </a:lvl5pPr>
            <a:lvl6pPr lvl="5" algn="ctr">
              <a:lnSpc>
                <a:spcPct val="100000"/>
              </a:lnSpc>
              <a:spcBef>
                <a:spcPts val="0"/>
              </a:spcBef>
              <a:spcAft>
                <a:spcPts val="0"/>
              </a:spcAft>
              <a:buSzPts val="4700"/>
              <a:buNone/>
              <a:defRPr/>
            </a:lvl6pPr>
            <a:lvl7pPr lvl="6" algn="ctr">
              <a:lnSpc>
                <a:spcPct val="100000"/>
              </a:lnSpc>
              <a:spcBef>
                <a:spcPts val="0"/>
              </a:spcBef>
              <a:spcAft>
                <a:spcPts val="0"/>
              </a:spcAft>
              <a:buSzPts val="4700"/>
              <a:buNone/>
              <a:defRPr/>
            </a:lvl7pPr>
            <a:lvl8pPr lvl="7" algn="ctr">
              <a:lnSpc>
                <a:spcPct val="100000"/>
              </a:lnSpc>
              <a:spcBef>
                <a:spcPts val="0"/>
              </a:spcBef>
              <a:spcAft>
                <a:spcPts val="0"/>
              </a:spcAft>
              <a:buSzPts val="4700"/>
              <a:buNone/>
              <a:defRPr/>
            </a:lvl8pPr>
            <a:lvl9pPr lvl="8" algn="ctr">
              <a:lnSpc>
                <a:spcPct val="100000"/>
              </a:lnSpc>
              <a:spcBef>
                <a:spcPts val="0"/>
              </a:spcBef>
              <a:spcAft>
                <a:spcPts val="0"/>
              </a:spcAft>
              <a:buSzPts val="47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57"/>
        <p:cNvGrpSpPr/>
        <p:nvPr/>
      </p:nvGrpSpPr>
      <p:grpSpPr>
        <a:xfrm>
          <a:off x="0" y="0"/>
          <a:ext cx="0" cy="0"/>
          <a:chOff x="0" y="0"/>
          <a:chExt cx="0" cy="0"/>
        </a:xfrm>
      </p:grpSpPr>
      <p:sp>
        <p:nvSpPr>
          <p:cNvPr id="158" name="Google Shape;158;g16211e26a22_0_1922"/>
          <p:cNvSpPr txBox="1">
            <a:spLocks noGrp="1"/>
          </p:cNvSpPr>
          <p:nvPr>
            <p:ph type="title"/>
          </p:nvPr>
        </p:nvSpPr>
        <p:spPr>
          <a:xfrm>
            <a:off x="2329167" y="720000"/>
            <a:ext cx="75336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159" name="Google Shape;159;g16211e26a22_0_1922"/>
          <p:cNvSpPr txBox="1">
            <a:spLocks noGrp="1"/>
          </p:cNvSpPr>
          <p:nvPr>
            <p:ph type="subTitle" idx="1"/>
          </p:nvPr>
        </p:nvSpPr>
        <p:spPr>
          <a:xfrm>
            <a:off x="3320433" y="1885400"/>
            <a:ext cx="5551200" cy="3657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0" name="Google Shape;160;g16211e26a22_0_1922"/>
          <p:cNvSpPr txBox="1">
            <a:spLocks noGrp="1"/>
          </p:cNvSpPr>
          <p:nvPr>
            <p:ph type="title" idx="2"/>
          </p:nvPr>
        </p:nvSpPr>
        <p:spPr>
          <a:xfrm>
            <a:off x="2329167" y="2693989"/>
            <a:ext cx="75336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161" name="Google Shape;161;g16211e26a22_0_1922"/>
          <p:cNvSpPr txBox="1">
            <a:spLocks noGrp="1"/>
          </p:cNvSpPr>
          <p:nvPr>
            <p:ph type="subTitle" idx="3"/>
          </p:nvPr>
        </p:nvSpPr>
        <p:spPr>
          <a:xfrm>
            <a:off x="3320433" y="3859391"/>
            <a:ext cx="5551200" cy="3657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2" name="Google Shape;162;g16211e26a22_0_1922"/>
          <p:cNvSpPr txBox="1">
            <a:spLocks noGrp="1"/>
          </p:cNvSpPr>
          <p:nvPr>
            <p:ph type="title" idx="4"/>
          </p:nvPr>
        </p:nvSpPr>
        <p:spPr>
          <a:xfrm>
            <a:off x="2329167" y="4667995"/>
            <a:ext cx="75336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163" name="Google Shape;163;g16211e26a22_0_1922"/>
          <p:cNvSpPr txBox="1">
            <a:spLocks noGrp="1"/>
          </p:cNvSpPr>
          <p:nvPr>
            <p:ph type="subTitle" idx="5"/>
          </p:nvPr>
        </p:nvSpPr>
        <p:spPr>
          <a:xfrm>
            <a:off x="3320433" y="5833400"/>
            <a:ext cx="5551200" cy="3657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164" name="Google Shape;164;g16211e26a22_0_1922"/>
          <p:cNvPicPr preferRelativeResize="0"/>
          <p:nvPr/>
        </p:nvPicPr>
        <p:blipFill rotWithShape="1">
          <a:blip r:embed="rId2">
            <a:alphaModFix/>
          </a:blip>
          <a:srcRect t="3015" r="61862" b="11286"/>
          <a:stretch/>
        </p:blipFill>
        <p:spPr>
          <a:xfrm>
            <a:off x="9383767" y="0"/>
            <a:ext cx="2808234" cy="6858001"/>
          </a:xfrm>
          <a:prstGeom prst="rect">
            <a:avLst/>
          </a:prstGeom>
          <a:noFill/>
          <a:ln>
            <a:noFill/>
          </a:ln>
        </p:spPr>
      </p:pic>
      <p:pic>
        <p:nvPicPr>
          <p:cNvPr id="165" name="Google Shape;165;g16211e26a22_0_1922"/>
          <p:cNvPicPr preferRelativeResize="0"/>
          <p:nvPr/>
        </p:nvPicPr>
        <p:blipFill rotWithShape="1">
          <a:blip r:embed="rId2">
            <a:alphaModFix/>
          </a:blip>
          <a:srcRect t="3015" r="61862" b="11286"/>
          <a:stretch/>
        </p:blipFill>
        <p:spPr>
          <a:xfrm flipH="1">
            <a:off x="-67" y="0"/>
            <a:ext cx="2808234" cy="685800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g16211e26a22_0_1742"/>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168" name="Google Shape;168;g16211e26a22_0_1742"/>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25"/>
        <p:cNvGrpSpPr/>
        <p:nvPr/>
      </p:nvGrpSpPr>
      <p:grpSpPr>
        <a:xfrm>
          <a:off x="0" y="0"/>
          <a:ext cx="0" cy="0"/>
          <a:chOff x="0" y="0"/>
          <a:chExt cx="0" cy="0"/>
        </a:xfrm>
      </p:grpSpPr>
      <p:sp>
        <p:nvSpPr>
          <p:cNvPr id="26" name="Google Shape;26;g108318bd86f_0_280"/>
          <p:cNvSpPr txBox="1">
            <a:spLocks noGrp="1"/>
          </p:cNvSpPr>
          <p:nvPr>
            <p:ph type="title"/>
          </p:nvPr>
        </p:nvSpPr>
        <p:spPr>
          <a:xfrm>
            <a:off x="1030872" y="402384"/>
            <a:ext cx="4840800" cy="7386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400"/>
              <a:buNone/>
              <a:defRPr sz="18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08318bd86f_0_280"/>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108318bd86f_0_280"/>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108318bd86f_0_280"/>
          <p:cNvSpPr txBox="1">
            <a:spLocks noGrp="1"/>
          </p:cNvSpPr>
          <p:nvPr>
            <p:ph type="sldNum" idx="12"/>
          </p:nvPr>
        </p:nvSpPr>
        <p:spPr>
          <a:xfrm>
            <a:off x="230378" y="6404810"/>
            <a:ext cx="329400" cy="277200"/>
          </a:xfrm>
          <a:prstGeom prst="rect">
            <a:avLst/>
          </a:prstGeom>
          <a:noFill/>
          <a:ln>
            <a:noFill/>
          </a:ln>
        </p:spPr>
        <p:txBody>
          <a:bodyPr spcFirstLastPara="1" wrap="square" lIns="0" tIns="0" rIns="0" bIns="0" anchor="t" anchorCtr="0">
            <a:spAutoFit/>
          </a:bodyPr>
          <a:lstStyle>
            <a:lvl1pPr marL="25400" marR="0" lvl="0"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1pPr>
            <a:lvl2pPr marL="25400" marR="0" lvl="1"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2pPr>
            <a:lvl3pPr marL="25400" marR="0" lvl="2"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3pPr>
            <a:lvl4pPr marL="25400" marR="0" lvl="3"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4pPr>
            <a:lvl5pPr marL="25400" marR="0" lvl="4"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5pPr>
            <a:lvl6pPr marL="25400" marR="0" lvl="5"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6pPr>
            <a:lvl7pPr marL="25400" marR="0" lvl="6"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7pPr>
            <a:lvl8pPr marL="25400" marR="0" lvl="7"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8pPr>
            <a:lvl9pPr marL="25400" marR="0" lvl="8"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69"/>
        <p:cNvGrpSpPr/>
        <p:nvPr/>
      </p:nvGrpSpPr>
      <p:grpSpPr>
        <a:xfrm>
          <a:off x="0" y="0"/>
          <a:ext cx="0" cy="0"/>
          <a:chOff x="0" y="0"/>
          <a:chExt cx="0" cy="0"/>
        </a:xfrm>
      </p:grpSpPr>
      <p:pic>
        <p:nvPicPr>
          <p:cNvPr id="170" name="Google Shape;170;g16211e26a22_0_1789"/>
          <p:cNvPicPr preferRelativeResize="0"/>
          <p:nvPr/>
        </p:nvPicPr>
        <p:blipFill rotWithShape="1">
          <a:blip r:embed="rId2">
            <a:alphaModFix/>
          </a:blip>
          <a:srcRect l="45541" b="22916"/>
          <a:stretch/>
        </p:blipFill>
        <p:spPr>
          <a:xfrm>
            <a:off x="0" y="1731467"/>
            <a:ext cx="7111434" cy="5126533"/>
          </a:xfrm>
          <a:prstGeom prst="rect">
            <a:avLst/>
          </a:prstGeom>
          <a:noFill/>
          <a:ln>
            <a:noFill/>
          </a:ln>
        </p:spPr>
      </p:pic>
      <p:sp>
        <p:nvSpPr>
          <p:cNvPr id="171" name="Google Shape;171;g16211e26a22_0_1789"/>
          <p:cNvSpPr txBox="1">
            <a:spLocks noGrp="1"/>
          </p:cNvSpPr>
          <p:nvPr>
            <p:ph type="title"/>
          </p:nvPr>
        </p:nvSpPr>
        <p:spPr>
          <a:xfrm>
            <a:off x="5989600" y="2865200"/>
            <a:ext cx="5242500" cy="9753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4800"/>
              <a:buNone/>
              <a:defRPr sz="67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72" name="Google Shape;172;g16211e26a22_0_1789"/>
          <p:cNvSpPr txBox="1">
            <a:spLocks noGrp="1"/>
          </p:cNvSpPr>
          <p:nvPr>
            <p:ph type="title" idx="2"/>
          </p:nvPr>
        </p:nvSpPr>
        <p:spPr>
          <a:xfrm>
            <a:off x="8184000" y="885100"/>
            <a:ext cx="3048000" cy="18288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8000"/>
              <a:buNone/>
              <a:defRPr sz="13300">
                <a:solidFill>
                  <a:schemeClr val="dk2"/>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73" name="Google Shape;173;g16211e26a22_0_1789"/>
          <p:cNvSpPr txBox="1">
            <a:spLocks noGrp="1"/>
          </p:cNvSpPr>
          <p:nvPr>
            <p:ph type="subTitle" idx="1"/>
          </p:nvPr>
        </p:nvSpPr>
        <p:spPr>
          <a:xfrm>
            <a:off x="5989600" y="4150767"/>
            <a:ext cx="5242500" cy="6096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74" name="Google Shape;174;g16211e26a22_0_1789"/>
          <p:cNvSpPr txBox="1">
            <a:spLocks noGrp="1"/>
          </p:cNvSpPr>
          <p:nvPr>
            <p:ph type="title" idx="3"/>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LANK_1_1_1_1_1_1_1_2">
    <p:spTree>
      <p:nvGrpSpPr>
        <p:cNvPr id="1" name="Shape 175"/>
        <p:cNvGrpSpPr/>
        <p:nvPr/>
      </p:nvGrpSpPr>
      <p:grpSpPr>
        <a:xfrm>
          <a:off x="0" y="0"/>
          <a:ext cx="0" cy="0"/>
          <a:chOff x="0" y="0"/>
          <a:chExt cx="0" cy="0"/>
        </a:xfrm>
      </p:grpSpPr>
      <p:pic>
        <p:nvPicPr>
          <p:cNvPr id="176" name="Google Shape;176;g16211e26a22_0_1949"/>
          <p:cNvPicPr preferRelativeResize="0"/>
          <p:nvPr/>
        </p:nvPicPr>
        <p:blipFill rotWithShape="1">
          <a:blip r:embed="rId2">
            <a:alphaModFix/>
          </a:blip>
          <a:srcRect t="3015" r="61862" b="11286"/>
          <a:stretch/>
        </p:blipFill>
        <p:spPr>
          <a:xfrm>
            <a:off x="9383767" y="0"/>
            <a:ext cx="2808234" cy="685800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
        <p:cNvGrpSpPr/>
        <p:nvPr/>
      </p:nvGrpSpPr>
      <p:grpSpPr>
        <a:xfrm>
          <a:off x="0" y="0"/>
          <a:ext cx="0" cy="0"/>
          <a:chOff x="0" y="0"/>
          <a:chExt cx="0" cy="0"/>
        </a:xfrm>
      </p:grpSpPr>
      <p:sp>
        <p:nvSpPr>
          <p:cNvPr id="178" name="Google Shape;178;g16211e26a22_0_1761"/>
          <p:cNvSpPr txBox="1">
            <a:spLocks noGrp="1"/>
          </p:cNvSpPr>
          <p:nvPr>
            <p:ph type="title" hasCustomPrompt="1"/>
          </p:nvPr>
        </p:nvSpPr>
        <p:spPr>
          <a:xfrm>
            <a:off x="960000" y="2077967"/>
            <a:ext cx="10272000" cy="2014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2800"/>
              <a:buNone/>
              <a:defRPr sz="12000"/>
            </a:lvl1pPr>
            <a:lvl2pPr lvl="1" algn="ctr">
              <a:lnSpc>
                <a:spcPct val="100000"/>
              </a:lnSpc>
              <a:spcBef>
                <a:spcPts val="0"/>
              </a:spcBef>
              <a:spcAft>
                <a:spcPts val="0"/>
              </a:spcAft>
              <a:buSzPts val="12800"/>
              <a:buNone/>
              <a:defRPr sz="12800"/>
            </a:lvl2pPr>
            <a:lvl3pPr lvl="2" algn="ctr">
              <a:lnSpc>
                <a:spcPct val="100000"/>
              </a:lnSpc>
              <a:spcBef>
                <a:spcPts val="0"/>
              </a:spcBef>
              <a:spcAft>
                <a:spcPts val="0"/>
              </a:spcAft>
              <a:buSzPts val="12800"/>
              <a:buNone/>
              <a:defRPr sz="12800"/>
            </a:lvl3pPr>
            <a:lvl4pPr lvl="3" algn="ctr">
              <a:lnSpc>
                <a:spcPct val="100000"/>
              </a:lnSpc>
              <a:spcBef>
                <a:spcPts val="0"/>
              </a:spcBef>
              <a:spcAft>
                <a:spcPts val="0"/>
              </a:spcAft>
              <a:buSzPts val="12800"/>
              <a:buNone/>
              <a:defRPr sz="12800"/>
            </a:lvl4pPr>
            <a:lvl5pPr lvl="4" algn="ctr">
              <a:lnSpc>
                <a:spcPct val="100000"/>
              </a:lnSpc>
              <a:spcBef>
                <a:spcPts val="0"/>
              </a:spcBef>
              <a:spcAft>
                <a:spcPts val="0"/>
              </a:spcAft>
              <a:buSzPts val="12800"/>
              <a:buNone/>
              <a:defRPr sz="12800"/>
            </a:lvl5pPr>
            <a:lvl6pPr lvl="5" algn="ctr">
              <a:lnSpc>
                <a:spcPct val="100000"/>
              </a:lnSpc>
              <a:spcBef>
                <a:spcPts val="0"/>
              </a:spcBef>
              <a:spcAft>
                <a:spcPts val="0"/>
              </a:spcAft>
              <a:buSzPts val="12800"/>
              <a:buNone/>
              <a:defRPr sz="12800"/>
            </a:lvl6pPr>
            <a:lvl7pPr lvl="6" algn="ctr">
              <a:lnSpc>
                <a:spcPct val="100000"/>
              </a:lnSpc>
              <a:spcBef>
                <a:spcPts val="0"/>
              </a:spcBef>
              <a:spcAft>
                <a:spcPts val="0"/>
              </a:spcAft>
              <a:buSzPts val="12800"/>
              <a:buNone/>
              <a:defRPr sz="12800"/>
            </a:lvl7pPr>
            <a:lvl8pPr lvl="7" algn="ctr">
              <a:lnSpc>
                <a:spcPct val="100000"/>
              </a:lnSpc>
              <a:spcBef>
                <a:spcPts val="0"/>
              </a:spcBef>
              <a:spcAft>
                <a:spcPts val="0"/>
              </a:spcAft>
              <a:buSzPts val="12800"/>
              <a:buNone/>
              <a:defRPr sz="12800"/>
            </a:lvl8pPr>
            <a:lvl9pPr lvl="8" algn="ctr">
              <a:lnSpc>
                <a:spcPct val="100000"/>
              </a:lnSpc>
              <a:spcBef>
                <a:spcPts val="0"/>
              </a:spcBef>
              <a:spcAft>
                <a:spcPts val="0"/>
              </a:spcAft>
              <a:buSzPts val="12800"/>
              <a:buNone/>
              <a:defRPr sz="12800"/>
            </a:lvl9pPr>
          </a:lstStyle>
          <a:p>
            <a:r>
              <a:t>xx%</a:t>
            </a:r>
          </a:p>
        </p:txBody>
      </p:sp>
      <p:sp>
        <p:nvSpPr>
          <p:cNvPr id="179" name="Google Shape;179;g16211e26a22_0_1761"/>
          <p:cNvSpPr txBox="1">
            <a:spLocks noGrp="1"/>
          </p:cNvSpPr>
          <p:nvPr>
            <p:ph type="subTitle" idx="1"/>
          </p:nvPr>
        </p:nvSpPr>
        <p:spPr>
          <a:xfrm>
            <a:off x="3287600" y="4163719"/>
            <a:ext cx="5616900" cy="487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180" name="Google Shape;180;g16211e26a22_0_1761"/>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181" name="Google Shape;181;g16211e26a22_0_1761"/>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182" name="Google Shape;182;g16211e26a22_0_1761"/>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83"/>
        <p:cNvGrpSpPr/>
        <p:nvPr/>
      </p:nvGrpSpPr>
      <p:grpSpPr>
        <a:xfrm>
          <a:off x="0" y="0"/>
          <a:ext cx="0" cy="0"/>
          <a:chOff x="0" y="0"/>
          <a:chExt cx="0" cy="0"/>
        </a:xfrm>
      </p:grpSpPr>
      <p:sp>
        <p:nvSpPr>
          <p:cNvPr id="184" name="Google Shape;184;g16211e26a22_0_1783"/>
          <p:cNvSpPr txBox="1">
            <a:spLocks noGrp="1"/>
          </p:cNvSpPr>
          <p:nvPr>
            <p:ph type="title"/>
          </p:nvPr>
        </p:nvSpPr>
        <p:spPr>
          <a:xfrm>
            <a:off x="960000" y="2865200"/>
            <a:ext cx="5242500" cy="975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800"/>
              <a:buNone/>
              <a:defRPr sz="67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85" name="Google Shape;185;g16211e26a22_0_1783"/>
          <p:cNvSpPr txBox="1">
            <a:spLocks noGrp="1"/>
          </p:cNvSpPr>
          <p:nvPr>
            <p:ph type="title" idx="2"/>
          </p:nvPr>
        </p:nvSpPr>
        <p:spPr>
          <a:xfrm>
            <a:off x="960000" y="885100"/>
            <a:ext cx="3048000" cy="18288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8000"/>
              <a:buNone/>
              <a:defRPr sz="13300">
                <a:solidFill>
                  <a:schemeClr val="dk2"/>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86" name="Google Shape;186;g16211e26a22_0_1783"/>
          <p:cNvSpPr txBox="1">
            <a:spLocks noGrp="1"/>
          </p:cNvSpPr>
          <p:nvPr>
            <p:ph type="subTitle" idx="1"/>
          </p:nvPr>
        </p:nvSpPr>
        <p:spPr>
          <a:xfrm>
            <a:off x="960000" y="4150767"/>
            <a:ext cx="5242500" cy="609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187" name="Google Shape;187;g16211e26a22_0_1783"/>
          <p:cNvPicPr preferRelativeResize="0"/>
          <p:nvPr/>
        </p:nvPicPr>
        <p:blipFill rotWithShape="1">
          <a:blip r:embed="rId2">
            <a:alphaModFix/>
          </a:blip>
          <a:srcRect l="45541" b="22916"/>
          <a:stretch/>
        </p:blipFill>
        <p:spPr>
          <a:xfrm flipH="1">
            <a:off x="5080567" y="1731467"/>
            <a:ext cx="7111434" cy="5126533"/>
          </a:xfrm>
          <a:prstGeom prst="rect">
            <a:avLst/>
          </a:prstGeom>
          <a:noFill/>
          <a:ln>
            <a:noFill/>
          </a:ln>
        </p:spPr>
      </p:pic>
      <p:sp>
        <p:nvSpPr>
          <p:cNvPr id="188" name="Google Shape;188;g16211e26a22_0_1783"/>
          <p:cNvSpPr txBox="1">
            <a:spLocks noGrp="1"/>
          </p:cNvSpPr>
          <p:nvPr>
            <p:ph type="title" idx="3"/>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89"/>
        <p:cNvGrpSpPr/>
        <p:nvPr/>
      </p:nvGrpSpPr>
      <p:grpSpPr>
        <a:xfrm>
          <a:off x="0" y="0"/>
          <a:ext cx="0" cy="0"/>
          <a:chOff x="0" y="0"/>
          <a:chExt cx="0" cy="0"/>
        </a:xfrm>
      </p:grpSpPr>
      <p:sp>
        <p:nvSpPr>
          <p:cNvPr id="190" name="Google Shape;190;g16211e26a22_0_1816"/>
          <p:cNvSpPr txBox="1">
            <a:spLocks noGrp="1"/>
          </p:cNvSpPr>
          <p:nvPr>
            <p:ph type="title"/>
          </p:nvPr>
        </p:nvSpPr>
        <p:spPr>
          <a:xfrm>
            <a:off x="6997367" y="4560989"/>
            <a:ext cx="3901500" cy="4875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4000"/>
              <a:buNone/>
              <a:defRPr sz="29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91" name="Google Shape;191;g16211e26a22_0_1816"/>
          <p:cNvSpPr txBox="1">
            <a:spLocks noGrp="1"/>
          </p:cNvSpPr>
          <p:nvPr>
            <p:ph type="subTitle" idx="1"/>
          </p:nvPr>
        </p:nvSpPr>
        <p:spPr>
          <a:xfrm>
            <a:off x="959933" y="1728983"/>
            <a:ext cx="10272000" cy="2320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300"/>
              <a:buNone/>
              <a:defRPr sz="4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pic>
        <p:nvPicPr>
          <p:cNvPr id="192" name="Google Shape;192;g16211e26a22_0_1816"/>
          <p:cNvPicPr preferRelativeResize="0"/>
          <p:nvPr/>
        </p:nvPicPr>
        <p:blipFill rotWithShape="1">
          <a:blip r:embed="rId2">
            <a:alphaModFix/>
          </a:blip>
          <a:srcRect l="37845" b="57845"/>
          <a:stretch/>
        </p:blipFill>
        <p:spPr>
          <a:xfrm>
            <a:off x="0" y="4279200"/>
            <a:ext cx="7466312" cy="2578799"/>
          </a:xfrm>
          <a:prstGeom prst="rect">
            <a:avLst/>
          </a:prstGeom>
          <a:noFill/>
          <a:ln>
            <a:noFill/>
          </a:ln>
        </p:spPr>
      </p:pic>
      <p:sp>
        <p:nvSpPr>
          <p:cNvPr id="193" name="Google Shape;193;g16211e26a22_0_1816"/>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4">
  <p:cSld name="CUSTOM_2_1">
    <p:spTree>
      <p:nvGrpSpPr>
        <p:cNvPr id="1" name="Shape 194"/>
        <p:cNvGrpSpPr/>
        <p:nvPr/>
      </p:nvGrpSpPr>
      <p:grpSpPr>
        <a:xfrm>
          <a:off x="0" y="0"/>
          <a:ext cx="0" cy="0"/>
          <a:chOff x="0" y="0"/>
          <a:chExt cx="0" cy="0"/>
        </a:xfrm>
      </p:grpSpPr>
      <p:pic>
        <p:nvPicPr>
          <p:cNvPr id="195" name="Google Shape;195;g16211e26a22_0_1827"/>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196" name="Google Shape;196;g16211e26a22_0_1827"/>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197" name="Google Shape;197;g16211e26a22_0_1827"/>
          <p:cNvSpPr txBox="1">
            <a:spLocks noGrp="1"/>
          </p:cNvSpPr>
          <p:nvPr>
            <p:ph type="subTitle" idx="1"/>
          </p:nvPr>
        </p:nvSpPr>
        <p:spPr>
          <a:xfrm>
            <a:off x="2804200" y="5508000"/>
            <a:ext cx="6583500" cy="731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98" name="Google Shape;198;g16211e26a22_0_1827"/>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9"/>
        <p:cNvGrpSpPr/>
        <p:nvPr/>
      </p:nvGrpSpPr>
      <p:grpSpPr>
        <a:xfrm>
          <a:off x="0" y="0"/>
          <a:ext cx="0" cy="0"/>
          <a:chOff x="0" y="0"/>
          <a:chExt cx="0" cy="0"/>
        </a:xfrm>
      </p:grpSpPr>
      <p:pic>
        <p:nvPicPr>
          <p:cNvPr id="200" name="Google Shape;200;g16211e26a22_0_1947"/>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1"/>
        <p:cNvGrpSpPr/>
        <p:nvPr/>
      </p:nvGrpSpPr>
      <p:grpSpPr>
        <a:xfrm>
          <a:off x="0" y="0"/>
          <a:ext cx="0" cy="0"/>
          <a:chOff x="0" y="0"/>
          <a:chExt cx="0" cy="0"/>
        </a:xfrm>
      </p:grpSpPr>
      <p:pic>
        <p:nvPicPr>
          <p:cNvPr id="202" name="Google Shape;202;g16211e26a22_0_1719"/>
          <p:cNvPicPr preferRelativeResize="0"/>
          <p:nvPr/>
        </p:nvPicPr>
        <p:blipFill rotWithShape="1">
          <a:blip r:embed="rId2">
            <a:alphaModFix/>
          </a:blip>
          <a:srcRect l="37845" b="57845"/>
          <a:stretch/>
        </p:blipFill>
        <p:spPr>
          <a:xfrm>
            <a:off x="1" y="3897133"/>
            <a:ext cx="8572498" cy="2960868"/>
          </a:xfrm>
          <a:prstGeom prst="rect">
            <a:avLst/>
          </a:prstGeom>
          <a:noFill/>
          <a:ln>
            <a:noFill/>
          </a:ln>
        </p:spPr>
      </p:pic>
      <p:sp>
        <p:nvSpPr>
          <p:cNvPr id="203" name="Google Shape;203;g16211e26a22_0_1719"/>
          <p:cNvSpPr txBox="1">
            <a:spLocks noGrp="1"/>
          </p:cNvSpPr>
          <p:nvPr>
            <p:ph type="ctrTitle"/>
          </p:nvPr>
        </p:nvSpPr>
        <p:spPr>
          <a:xfrm>
            <a:off x="960000" y="1613700"/>
            <a:ext cx="10272000" cy="2907300"/>
          </a:xfrm>
          <a:prstGeom prst="rect">
            <a:avLst/>
          </a:prstGeom>
          <a:noFill/>
          <a:ln>
            <a:noFill/>
          </a:ln>
        </p:spPr>
        <p:txBody>
          <a:bodyPr spcFirstLastPara="1" wrap="square" lIns="121900" tIns="121900" rIns="121900" bIns="121900" anchor="ctr" anchorCtr="0">
            <a:noAutofit/>
          </a:bodyPr>
          <a:lstStyle>
            <a:lvl1pPr lvl="0" algn="ctr">
              <a:lnSpc>
                <a:spcPct val="90000"/>
              </a:lnSpc>
              <a:spcBef>
                <a:spcPts val="0"/>
              </a:spcBef>
              <a:spcAft>
                <a:spcPts val="0"/>
              </a:spcAft>
              <a:buClr>
                <a:srgbClr val="191919"/>
              </a:buClr>
              <a:buSzPts val="6900"/>
              <a:buNone/>
              <a:defRPr sz="8700"/>
            </a:lvl1pPr>
            <a:lvl2pPr lvl="1" algn="ctr">
              <a:lnSpc>
                <a:spcPct val="100000"/>
              </a:lnSpc>
              <a:spcBef>
                <a:spcPts val="0"/>
              </a:spcBef>
              <a:spcAft>
                <a:spcPts val="0"/>
              </a:spcAft>
              <a:buClr>
                <a:srgbClr val="191919"/>
              </a:buClr>
              <a:buSzPts val="6900"/>
              <a:buNone/>
              <a:defRPr sz="6900">
                <a:solidFill>
                  <a:srgbClr val="191919"/>
                </a:solidFill>
              </a:defRPr>
            </a:lvl2pPr>
            <a:lvl3pPr lvl="2" algn="ctr">
              <a:lnSpc>
                <a:spcPct val="100000"/>
              </a:lnSpc>
              <a:spcBef>
                <a:spcPts val="0"/>
              </a:spcBef>
              <a:spcAft>
                <a:spcPts val="0"/>
              </a:spcAft>
              <a:buClr>
                <a:srgbClr val="191919"/>
              </a:buClr>
              <a:buSzPts val="6900"/>
              <a:buNone/>
              <a:defRPr sz="6900">
                <a:solidFill>
                  <a:srgbClr val="191919"/>
                </a:solidFill>
              </a:defRPr>
            </a:lvl3pPr>
            <a:lvl4pPr lvl="3" algn="ctr">
              <a:lnSpc>
                <a:spcPct val="100000"/>
              </a:lnSpc>
              <a:spcBef>
                <a:spcPts val="0"/>
              </a:spcBef>
              <a:spcAft>
                <a:spcPts val="0"/>
              </a:spcAft>
              <a:buClr>
                <a:srgbClr val="191919"/>
              </a:buClr>
              <a:buSzPts val="6900"/>
              <a:buNone/>
              <a:defRPr sz="6900">
                <a:solidFill>
                  <a:srgbClr val="191919"/>
                </a:solidFill>
              </a:defRPr>
            </a:lvl4pPr>
            <a:lvl5pPr lvl="4" algn="ctr">
              <a:lnSpc>
                <a:spcPct val="100000"/>
              </a:lnSpc>
              <a:spcBef>
                <a:spcPts val="0"/>
              </a:spcBef>
              <a:spcAft>
                <a:spcPts val="0"/>
              </a:spcAft>
              <a:buClr>
                <a:srgbClr val="191919"/>
              </a:buClr>
              <a:buSzPts val="6900"/>
              <a:buNone/>
              <a:defRPr sz="6900">
                <a:solidFill>
                  <a:srgbClr val="191919"/>
                </a:solidFill>
              </a:defRPr>
            </a:lvl5pPr>
            <a:lvl6pPr lvl="5" algn="ctr">
              <a:lnSpc>
                <a:spcPct val="100000"/>
              </a:lnSpc>
              <a:spcBef>
                <a:spcPts val="0"/>
              </a:spcBef>
              <a:spcAft>
                <a:spcPts val="0"/>
              </a:spcAft>
              <a:buClr>
                <a:srgbClr val="191919"/>
              </a:buClr>
              <a:buSzPts val="6900"/>
              <a:buNone/>
              <a:defRPr sz="6900">
                <a:solidFill>
                  <a:srgbClr val="191919"/>
                </a:solidFill>
              </a:defRPr>
            </a:lvl6pPr>
            <a:lvl7pPr lvl="6" algn="ctr">
              <a:lnSpc>
                <a:spcPct val="100000"/>
              </a:lnSpc>
              <a:spcBef>
                <a:spcPts val="0"/>
              </a:spcBef>
              <a:spcAft>
                <a:spcPts val="0"/>
              </a:spcAft>
              <a:buClr>
                <a:srgbClr val="191919"/>
              </a:buClr>
              <a:buSzPts val="6900"/>
              <a:buNone/>
              <a:defRPr sz="6900">
                <a:solidFill>
                  <a:srgbClr val="191919"/>
                </a:solidFill>
              </a:defRPr>
            </a:lvl7pPr>
            <a:lvl8pPr lvl="7" algn="ctr">
              <a:lnSpc>
                <a:spcPct val="100000"/>
              </a:lnSpc>
              <a:spcBef>
                <a:spcPts val="0"/>
              </a:spcBef>
              <a:spcAft>
                <a:spcPts val="0"/>
              </a:spcAft>
              <a:buClr>
                <a:srgbClr val="191919"/>
              </a:buClr>
              <a:buSzPts val="6900"/>
              <a:buNone/>
              <a:defRPr sz="6900">
                <a:solidFill>
                  <a:srgbClr val="191919"/>
                </a:solidFill>
              </a:defRPr>
            </a:lvl8pPr>
            <a:lvl9pPr lvl="8" algn="ctr">
              <a:lnSpc>
                <a:spcPct val="100000"/>
              </a:lnSpc>
              <a:spcBef>
                <a:spcPts val="0"/>
              </a:spcBef>
              <a:spcAft>
                <a:spcPts val="0"/>
              </a:spcAft>
              <a:buClr>
                <a:srgbClr val="191919"/>
              </a:buClr>
              <a:buSzPts val="6900"/>
              <a:buNone/>
              <a:defRPr sz="6900">
                <a:solidFill>
                  <a:srgbClr val="191919"/>
                </a:solidFill>
              </a:defRPr>
            </a:lvl9pPr>
          </a:lstStyle>
          <a:p>
            <a:endParaRPr/>
          </a:p>
        </p:txBody>
      </p:sp>
      <p:sp>
        <p:nvSpPr>
          <p:cNvPr id="204" name="Google Shape;204;g16211e26a22_0_1719"/>
          <p:cNvSpPr txBox="1">
            <a:spLocks noGrp="1"/>
          </p:cNvSpPr>
          <p:nvPr>
            <p:ph type="subTitle" idx="1"/>
          </p:nvPr>
        </p:nvSpPr>
        <p:spPr>
          <a:xfrm>
            <a:off x="3545233" y="4533200"/>
            <a:ext cx="5101500" cy="5460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5" name="Google Shape;205;g16211e26a22_0_1719"/>
          <p:cNvSpPr txBox="1">
            <a:spLocks noGrp="1"/>
          </p:cNvSpPr>
          <p:nvPr>
            <p:ph type="title" idx="2"/>
          </p:nvPr>
        </p:nvSpPr>
        <p:spPr>
          <a:xfrm>
            <a:off x="5170000" y="719983"/>
            <a:ext cx="1851900" cy="306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6"/>
        <p:cNvGrpSpPr/>
        <p:nvPr/>
      </p:nvGrpSpPr>
      <p:grpSpPr>
        <a:xfrm>
          <a:off x="0" y="0"/>
          <a:ext cx="0" cy="0"/>
          <a:chOff x="0" y="0"/>
          <a:chExt cx="0" cy="0"/>
        </a:xfrm>
      </p:grpSpPr>
      <p:pic>
        <p:nvPicPr>
          <p:cNvPr id="207" name="Google Shape;207;g16211e26a22_0_1724"/>
          <p:cNvPicPr preferRelativeResize="0"/>
          <p:nvPr/>
        </p:nvPicPr>
        <p:blipFill rotWithShape="1">
          <a:blip r:embed="rId2">
            <a:alphaModFix/>
          </a:blip>
          <a:srcRect l="37845" b="57845"/>
          <a:stretch/>
        </p:blipFill>
        <p:spPr>
          <a:xfrm rot="10800000">
            <a:off x="4725700" y="1"/>
            <a:ext cx="7466312" cy="2578799"/>
          </a:xfrm>
          <a:prstGeom prst="rect">
            <a:avLst/>
          </a:prstGeom>
          <a:noFill/>
          <a:ln>
            <a:noFill/>
          </a:ln>
        </p:spPr>
      </p:pic>
      <p:sp>
        <p:nvSpPr>
          <p:cNvPr id="208" name="Google Shape;208;g16211e26a22_0_1724"/>
          <p:cNvSpPr txBox="1">
            <a:spLocks noGrp="1"/>
          </p:cNvSpPr>
          <p:nvPr>
            <p:ph type="title"/>
          </p:nvPr>
        </p:nvSpPr>
        <p:spPr>
          <a:xfrm>
            <a:off x="960000" y="3087773"/>
            <a:ext cx="10272000" cy="975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67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09" name="Google Shape;209;g16211e26a22_0_1724"/>
          <p:cNvSpPr txBox="1">
            <a:spLocks noGrp="1"/>
          </p:cNvSpPr>
          <p:nvPr>
            <p:ph type="title" idx="2"/>
          </p:nvPr>
        </p:nvSpPr>
        <p:spPr>
          <a:xfrm>
            <a:off x="4572000" y="1310873"/>
            <a:ext cx="3048000" cy="1828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000"/>
              <a:buNone/>
              <a:defRPr sz="13300">
                <a:solidFill>
                  <a:schemeClr val="dk2"/>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210" name="Google Shape;210;g16211e26a22_0_1724"/>
          <p:cNvSpPr txBox="1">
            <a:spLocks noGrp="1"/>
          </p:cNvSpPr>
          <p:nvPr>
            <p:ph type="subTitle" idx="1"/>
          </p:nvPr>
        </p:nvSpPr>
        <p:spPr>
          <a:xfrm>
            <a:off x="3441700" y="4170140"/>
            <a:ext cx="5308800" cy="6096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211" name="Google Shape;211;g16211e26a22_0_1724"/>
          <p:cNvPicPr preferRelativeResize="0"/>
          <p:nvPr/>
        </p:nvPicPr>
        <p:blipFill rotWithShape="1">
          <a:blip r:embed="rId2">
            <a:alphaModFix/>
          </a:blip>
          <a:srcRect l="37845" b="57845"/>
          <a:stretch/>
        </p:blipFill>
        <p:spPr>
          <a:xfrm>
            <a:off x="0" y="4279200"/>
            <a:ext cx="7466312" cy="2578799"/>
          </a:xfrm>
          <a:prstGeom prst="rect">
            <a:avLst/>
          </a:prstGeom>
          <a:noFill/>
          <a:ln>
            <a:noFill/>
          </a:ln>
        </p:spPr>
      </p:pic>
      <p:sp>
        <p:nvSpPr>
          <p:cNvPr id="212" name="Google Shape;212;g16211e26a22_0_1724"/>
          <p:cNvSpPr txBox="1">
            <a:spLocks noGrp="1"/>
          </p:cNvSpPr>
          <p:nvPr>
            <p:ph type="title" idx="3"/>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3"/>
        <p:cNvGrpSpPr/>
        <p:nvPr/>
      </p:nvGrpSpPr>
      <p:grpSpPr>
        <a:xfrm>
          <a:off x="0" y="0"/>
          <a:ext cx="0" cy="0"/>
          <a:chOff x="0" y="0"/>
          <a:chExt cx="0" cy="0"/>
        </a:xfrm>
      </p:grpSpPr>
      <p:pic>
        <p:nvPicPr>
          <p:cNvPr id="214" name="Google Shape;214;g16211e26a22_0_1735"/>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
        <p:nvSpPr>
          <p:cNvPr id="215" name="Google Shape;215;g16211e26a22_0_1735"/>
          <p:cNvSpPr txBox="1">
            <a:spLocks noGrp="1"/>
          </p:cNvSpPr>
          <p:nvPr>
            <p:ph type="subTitle" idx="1"/>
          </p:nvPr>
        </p:nvSpPr>
        <p:spPr>
          <a:xfrm>
            <a:off x="960033" y="4038600"/>
            <a:ext cx="46089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16" name="Google Shape;216;g16211e26a22_0_1735"/>
          <p:cNvSpPr txBox="1">
            <a:spLocks noGrp="1"/>
          </p:cNvSpPr>
          <p:nvPr>
            <p:ph type="subTitle" idx="2"/>
          </p:nvPr>
        </p:nvSpPr>
        <p:spPr>
          <a:xfrm>
            <a:off x="6623187" y="4038600"/>
            <a:ext cx="46089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17" name="Google Shape;217;g16211e26a22_0_1735"/>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218" name="Google Shape;218;g16211e26a22_0_1735"/>
          <p:cNvSpPr txBox="1">
            <a:spLocks noGrp="1"/>
          </p:cNvSpPr>
          <p:nvPr>
            <p:ph type="title" idx="3"/>
          </p:nvPr>
        </p:nvSpPr>
        <p:spPr>
          <a:xfrm>
            <a:off x="960033" y="3429000"/>
            <a:ext cx="46089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200"/>
              <a:buNone/>
              <a:defRPr sz="29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219" name="Google Shape;219;g16211e26a22_0_1735"/>
          <p:cNvSpPr txBox="1">
            <a:spLocks noGrp="1"/>
          </p:cNvSpPr>
          <p:nvPr>
            <p:ph type="title" idx="4"/>
          </p:nvPr>
        </p:nvSpPr>
        <p:spPr>
          <a:xfrm>
            <a:off x="6623187" y="3429000"/>
            <a:ext cx="46089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200"/>
              <a:buNone/>
              <a:defRPr sz="29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5">
  <p:cSld name="OBJECT_5">
    <p:spTree>
      <p:nvGrpSpPr>
        <p:cNvPr id="1" name="Shape 30"/>
        <p:cNvGrpSpPr/>
        <p:nvPr/>
      </p:nvGrpSpPr>
      <p:grpSpPr>
        <a:xfrm>
          <a:off x="0" y="0"/>
          <a:ext cx="0" cy="0"/>
          <a:chOff x="0" y="0"/>
          <a:chExt cx="0" cy="0"/>
        </a:xfrm>
      </p:grpSpPr>
      <p:sp>
        <p:nvSpPr>
          <p:cNvPr id="31" name="Google Shape;31;g1300b130c1b_0_558"/>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1300b130c1b_0_558"/>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1300b130c1b_0_558"/>
          <p:cNvSpPr txBox="1">
            <a:spLocks noGrp="1"/>
          </p:cNvSpPr>
          <p:nvPr>
            <p:ph type="sldNum" idx="12"/>
          </p:nvPr>
        </p:nvSpPr>
        <p:spPr>
          <a:xfrm>
            <a:off x="230378" y="6404810"/>
            <a:ext cx="329400" cy="277200"/>
          </a:xfrm>
          <a:prstGeom prst="rect">
            <a:avLst/>
          </a:prstGeom>
          <a:noFill/>
          <a:ln>
            <a:noFill/>
          </a:ln>
        </p:spPr>
        <p:txBody>
          <a:bodyPr spcFirstLastPara="1" wrap="square" lIns="0" tIns="0" rIns="0" bIns="0" anchor="t" anchorCtr="0">
            <a:spAutoFit/>
          </a:bodyPr>
          <a:lstStyle>
            <a:lvl1pPr marL="25400" marR="0" lvl="0"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1pPr>
            <a:lvl2pPr marL="25400" marR="0" lvl="1"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2pPr>
            <a:lvl3pPr marL="25400" marR="0" lvl="2"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3pPr>
            <a:lvl4pPr marL="25400" marR="0" lvl="3"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4pPr>
            <a:lvl5pPr marL="25400" marR="0" lvl="4"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5pPr>
            <a:lvl6pPr marL="25400" marR="0" lvl="5"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6pPr>
            <a:lvl7pPr marL="25400" marR="0" lvl="6"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7pPr>
            <a:lvl8pPr marL="25400" marR="0" lvl="7"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8pPr>
            <a:lvl9pPr marL="25400" marR="0" lvl="8"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0"/>
        <p:cNvGrpSpPr/>
        <p:nvPr/>
      </p:nvGrpSpPr>
      <p:grpSpPr>
        <a:xfrm>
          <a:off x="0" y="0"/>
          <a:ext cx="0" cy="0"/>
          <a:chOff x="0" y="0"/>
          <a:chExt cx="0" cy="0"/>
        </a:xfrm>
      </p:grpSpPr>
      <p:sp>
        <p:nvSpPr>
          <p:cNvPr id="221" name="Google Shape;221;g16211e26a22_0_1745"/>
          <p:cNvSpPr txBox="1">
            <a:spLocks noGrp="1"/>
          </p:cNvSpPr>
          <p:nvPr>
            <p:ph type="title"/>
          </p:nvPr>
        </p:nvSpPr>
        <p:spPr>
          <a:xfrm>
            <a:off x="960000" y="1538933"/>
            <a:ext cx="54012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222" name="Google Shape;222;g16211e26a22_0_1745"/>
          <p:cNvSpPr txBox="1">
            <a:spLocks noGrp="1"/>
          </p:cNvSpPr>
          <p:nvPr>
            <p:ph type="body" idx="1"/>
          </p:nvPr>
        </p:nvSpPr>
        <p:spPr>
          <a:xfrm>
            <a:off x="960000" y="2636667"/>
            <a:ext cx="5401200" cy="2682300"/>
          </a:xfrm>
          <a:prstGeom prst="rect">
            <a:avLst/>
          </a:prstGeom>
          <a:noFill/>
          <a:ln>
            <a:noFill/>
          </a:ln>
        </p:spPr>
        <p:txBody>
          <a:bodyPr spcFirstLastPara="1" wrap="square" lIns="121900" tIns="121900" rIns="121900" bIns="121900" anchor="t" anchorCtr="0">
            <a:noAutofit/>
          </a:bodyPr>
          <a:lstStyle>
            <a:lvl1pPr marL="457200" lvl="0" indent="-298450" algn="l">
              <a:lnSpc>
                <a:spcPct val="100000"/>
              </a:lnSpc>
              <a:spcBef>
                <a:spcPts val="0"/>
              </a:spcBef>
              <a:spcAft>
                <a:spcPts val="0"/>
              </a:spcAft>
              <a:buSzPts val="1100"/>
              <a:buFont typeface="Open Sans"/>
              <a:buChar char="●"/>
              <a:defRPr sz="1700"/>
            </a:lvl1pPr>
            <a:lvl2pPr marL="914400" lvl="1" indent="-298450" algn="l">
              <a:lnSpc>
                <a:spcPct val="100000"/>
              </a:lnSpc>
              <a:spcBef>
                <a:spcPts val="0"/>
              </a:spcBef>
              <a:spcAft>
                <a:spcPts val="0"/>
              </a:spcAft>
              <a:buSzPts val="1100"/>
              <a:buFont typeface="Open Sans"/>
              <a:buChar char="○"/>
              <a:defRPr/>
            </a:lvl2pPr>
            <a:lvl3pPr marL="1371600" lvl="2" indent="-298450" algn="l">
              <a:lnSpc>
                <a:spcPct val="100000"/>
              </a:lnSpc>
              <a:spcBef>
                <a:spcPts val="0"/>
              </a:spcBef>
              <a:spcAft>
                <a:spcPts val="0"/>
              </a:spcAft>
              <a:buSzPts val="1100"/>
              <a:buFont typeface="Open Sans"/>
              <a:buChar char="■"/>
              <a:defRPr/>
            </a:lvl3pPr>
            <a:lvl4pPr marL="1828800" lvl="3" indent="-298450" algn="l">
              <a:lnSpc>
                <a:spcPct val="100000"/>
              </a:lnSpc>
              <a:spcBef>
                <a:spcPts val="0"/>
              </a:spcBef>
              <a:spcAft>
                <a:spcPts val="0"/>
              </a:spcAft>
              <a:buSzPts val="1100"/>
              <a:buFont typeface="Open Sans"/>
              <a:buChar char="●"/>
              <a:defRPr/>
            </a:lvl4pPr>
            <a:lvl5pPr marL="2286000" lvl="4" indent="-330200" algn="l">
              <a:lnSpc>
                <a:spcPct val="100000"/>
              </a:lnSpc>
              <a:spcBef>
                <a:spcPts val="0"/>
              </a:spcBef>
              <a:spcAft>
                <a:spcPts val="0"/>
              </a:spcAft>
              <a:buSzPts val="1600"/>
              <a:buFont typeface="Open Sans"/>
              <a:buChar char="○"/>
              <a:defRPr/>
            </a:lvl5pPr>
            <a:lvl6pPr marL="2743200" lvl="5" indent="-330200" algn="l">
              <a:lnSpc>
                <a:spcPct val="100000"/>
              </a:lnSpc>
              <a:spcBef>
                <a:spcPts val="0"/>
              </a:spcBef>
              <a:spcAft>
                <a:spcPts val="0"/>
              </a:spcAft>
              <a:buSzPts val="1600"/>
              <a:buFont typeface="Open Sans"/>
              <a:buChar char="■"/>
              <a:defRPr/>
            </a:lvl6pPr>
            <a:lvl7pPr marL="3200400" lvl="6" indent="-285750" algn="l">
              <a:lnSpc>
                <a:spcPct val="100000"/>
              </a:lnSpc>
              <a:spcBef>
                <a:spcPts val="0"/>
              </a:spcBef>
              <a:spcAft>
                <a:spcPts val="0"/>
              </a:spcAft>
              <a:buSzPts val="900"/>
              <a:buFont typeface="Open Sans"/>
              <a:buChar char="●"/>
              <a:defRPr/>
            </a:lvl7pPr>
            <a:lvl8pPr marL="3657600" lvl="7" indent="-285750" algn="l">
              <a:lnSpc>
                <a:spcPct val="100000"/>
              </a:lnSpc>
              <a:spcBef>
                <a:spcPts val="0"/>
              </a:spcBef>
              <a:spcAft>
                <a:spcPts val="0"/>
              </a:spcAft>
              <a:buSzPts val="900"/>
              <a:buFont typeface="Open Sans"/>
              <a:buChar char="○"/>
              <a:defRPr/>
            </a:lvl8pPr>
            <a:lvl9pPr marL="4114800" lvl="8" indent="-279400" algn="l">
              <a:lnSpc>
                <a:spcPct val="100000"/>
              </a:lnSpc>
              <a:spcBef>
                <a:spcPts val="0"/>
              </a:spcBef>
              <a:spcAft>
                <a:spcPts val="0"/>
              </a:spcAft>
              <a:buSzPts val="800"/>
              <a:buFont typeface="Open Sans"/>
              <a:buChar char="■"/>
              <a:defRPr/>
            </a:lvl9pPr>
          </a:lstStyle>
          <a:p>
            <a:endParaRPr/>
          </a:p>
        </p:txBody>
      </p:sp>
      <p:pic>
        <p:nvPicPr>
          <p:cNvPr id="223" name="Google Shape;223;g16211e26a22_0_1745"/>
          <p:cNvPicPr preferRelativeResize="0"/>
          <p:nvPr/>
        </p:nvPicPr>
        <p:blipFill rotWithShape="1">
          <a:blip r:embed="rId2">
            <a:alphaModFix/>
          </a:blip>
          <a:srcRect t="6820" r="39674" b="7481"/>
          <a:stretch/>
        </p:blipFill>
        <p:spPr>
          <a:xfrm>
            <a:off x="6997700" y="-212467"/>
            <a:ext cx="5194298" cy="801953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4"/>
        <p:cNvGrpSpPr/>
        <p:nvPr/>
      </p:nvGrpSpPr>
      <p:grpSpPr>
        <a:xfrm>
          <a:off x="0" y="0"/>
          <a:ext cx="0" cy="0"/>
          <a:chOff x="0" y="0"/>
          <a:chExt cx="0" cy="0"/>
        </a:xfrm>
      </p:grpSpPr>
      <p:pic>
        <p:nvPicPr>
          <p:cNvPr id="225" name="Google Shape;225;g16211e26a22_0_1749"/>
          <p:cNvPicPr preferRelativeResize="0"/>
          <p:nvPr/>
        </p:nvPicPr>
        <p:blipFill rotWithShape="1">
          <a:blip r:embed="rId2">
            <a:alphaModFix/>
          </a:blip>
          <a:srcRect t="71036"/>
          <a:stretch/>
        </p:blipFill>
        <p:spPr>
          <a:xfrm>
            <a:off x="960000" y="6"/>
            <a:ext cx="10272005" cy="1515122"/>
          </a:xfrm>
          <a:prstGeom prst="rect">
            <a:avLst/>
          </a:prstGeom>
          <a:noFill/>
          <a:ln>
            <a:noFill/>
          </a:ln>
        </p:spPr>
      </p:pic>
      <p:pic>
        <p:nvPicPr>
          <p:cNvPr id="226" name="Google Shape;226;g16211e26a22_0_1749"/>
          <p:cNvPicPr preferRelativeResize="0"/>
          <p:nvPr/>
        </p:nvPicPr>
        <p:blipFill rotWithShape="1">
          <a:blip r:embed="rId2">
            <a:alphaModFix/>
          </a:blip>
          <a:srcRect t="71036"/>
          <a:stretch/>
        </p:blipFill>
        <p:spPr>
          <a:xfrm rot="10800000" flipH="1">
            <a:off x="960000" y="5342872"/>
            <a:ext cx="10272005" cy="1515122"/>
          </a:xfrm>
          <a:prstGeom prst="rect">
            <a:avLst/>
          </a:prstGeom>
          <a:noFill/>
          <a:ln>
            <a:noFill/>
          </a:ln>
        </p:spPr>
      </p:pic>
      <p:sp>
        <p:nvSpPr>
          <p:cNvPr id="227" name="Google Shape;227;g16211e26a22_0_1749"/>
          <p:cNvSpPr txBox="1">
            <a:spLocks noGrp="1"/>
          </p:cNvSpPr>
          <p:nvPr>
            <p:ph type="title"/>
          </p:nvPr>
        </p:nvSpPr>
        <p:spPr>
          <a:xfrm>
            <a:off x="1850800" y="1844000"/>
            <a:ext cx="8490300" cy="3170100"/>
          </a:xfrm>
          <a:prstGeom prst="rect">
            <a:avLst/>
          </a:prstGeom>
          <a:noFill/>
          <a:ln>
            <a:noFill/>
          </a:ln>
        </p:spPr>
        <p:txBody>
          <a:bodyPr spcFirstLastPara="1" wrap="square" lIns="121900" tIns="121900" rIns="121900" bIns="121900" anchor="ctr" anchorCtr="0">
            <a:noAutofit/>
          </a:bodyPr>
          <a:lstStyle>
            <a:lvl1pPr lvl="0" algn="ctr">
              <a:lnSpc>
                <a:spcPct val="80000"/>
              </a:lnSpc>
              <a:spcBef>
                <a:spcPts val="0"/>
              </a:spcBef>
              <a:spcAft>
                <a:spcPts val="0"/>
              </a:spcAft>
              <a:buSzPts val="8000"/>
              <a:buNone/>
              <a:defRPr sz="133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228" name="Google Shape;228;g16211e26a22_0_1749"/>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9"/>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30"/>
        <p:cNvGrpSpPr/>
        <p:nvPr/>
      </p:nvGrpSpPr>
      <p:grpSpPr>
        <a:xfrm>
          <a:off x="0" y="0"/>
          <a:ext cx="0" cy="0"/>
          <a:chOff x="0" y="0"/>
          <a:chExt cx="0" cy="0"/>
        </a:xfrm>
      </p:grpSpPr>
      <p:sp>
        <p:nvSpPr>
          <p:cNvPr id="231" name="Google Shape;231;g16211e26a22_0_1768"/>
          <p:cNvSpPr txBox="1">
            <a:spLocks noGrp="1"/>
          </p:cNvSpPr>
          <p:nvPr>
            <p:ph type="subTitle" idx="1"/>
          </p:nvPr>
        </p:nvSpPr>
        <p:spPr>
          <a:xfrm>
            <a:off x="960033" y="2169200"/>
            <a:ext cx="4608900" cy="2925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32" name="Google Shape;232;g16211e26a22_0_1768"/>
          <p:cNvSpPr txBox="1">
            <a:spLocks noGrp="1"/>
          </p:cNvSpPr>
          <p:nvPr>
            <p:ph type="subTitle" idx="2"/>
          </p:nvPr>
        </p:nvSpPr>
        <p:spPr>
          <a:xfrm>
            <a:off x="6623194" y="2169200"/>
            <a:ext cx="4608900" cy="2925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33" name="Google Shape;233;g16211e26a22_0_1768"/>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234" name="Google Shape;234;g16211e26a22_0_1768"/>
          <p:cNvPicPr preferRelativeResize="0"/>
          <p:nvPr/>
        </p:nvPicPr>
        <p:blipFill rotWithShape="1">
          <a:blip r:embed="rId2">
            <a:alphaModFix/>
          </a:blip>
          <a:srcRect t="76436"/>
          <a:stretch/>
        </p:blipFill>
        <p:spPr>
          <a:xfrm rot="10800000" flipH="1">
            <a:off x="0" y="5396827"/>
            <a:ext cx="12192005" cy="146304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35"/>
        <p:cNvGrpSpPr/>
        <p:nvPr/>
      </p:nvGrpSpPr>
      <p:grpSpPr>
        <a:xfrm>
          <a:off x="0" y="0"/>
          <a:ext cx="0" cy="0"/>
          <a:chOff x="0" y="0"/>
          <a:chExt cx="0" cy="0"/>
        </a:xfrm>
      </p:grpSpPr>
      <p:sp>
        <p:nvSpPr>
          <p:cNvPr id="236" name="Google Shape;236;g16211e26a22_0_1773"/>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237" name="Google Shape;237;g16211e26a22_0_1773"/>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38"/>
        <p:cNvGrpSpPr/>
        <p:nvPr/>
      </p:nvGrpSpPr>
      <p:grpSpPr>
        <a:xfrm>
          <a:off x="0" y="0"/>
          <a:ext cx="0" cy="0"/>
          <a:chOff x="0" y="0"/>
          <a:chExt cx="0" cy="0"/>
        </a:xfrm>
      </p:grpSpPr>
      <p:sp>
        <p:nvSpPr>
          <p:cNvPr id="239" name="Google Shape;239;g16211e26a22_0_1776"/>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240" name="Google Shape;240;g16211e26a22_0_1776"/>
          <p:cNvPicPr preferRelativeResize="0"/>
          <p:nvPr/>
        </p:nvPicPr>
        <p:blipFill rotWithShape="1">
          <a:blip r:embed="rId2">
            <a:alphaModFix/>
          </a:blip>
          <a:srcRect l="37845" b="57845"/>
          <a:stretch/>
        </p:blipFill>
        <p:spPr>
          <a:xfrm rot="10800000">
            <a:off x="6732600" y="2"/>
            <a:ext cx="5459400" cy="188563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5">
  <p:cSld name="TITLE_AND_BODY_1">
    <p:spTree>
      <p:nvGrpSpPr>
        <p:cNvPr id="1" name="Shape 241"/>
        <p:cNvGrpSpPr/>
        <p:nvPr/>
      </p:nvGrpSpPr>
      <p:grpSpPr>
        <a:xfrm>
          <a:off x="0" y="0"/>
          <a:ext cx="0" cy="0"/>
          <a:chOff x="0" y="0"/>
          <a:chExt cx="0" cy="0"/>
        </a:xfrm>
      </p:grpSpPr>
      <p:sp>
        <p:nvSpPr>
          <p:cNvPr id="242" name="Google Shape;242;g16211e26a22_0_1779"/>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243" name="Google Shape;243;g16211e26a22_0_1779"/>
          <p:cNvSpPr txBox="1">
            <a:spLocks noGrp="1"/>
          </p:cNvSpPr>
          <p:nvPr>
            <p:ph type="body" idx="1"/>
          </p:nvPr>
        </p:nvSpPr>
        <p:spPr>
          <a:xfrm>
            <a:off x="960000" y="1536633"/>
            <a:ext cx="102720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00000"/>
              </a:lnSpc>
              <a:spcBef>
                <a:spcPts val="0"/>
              </a:spcBef>
              <a:spcAft>
                <a:spcPts val="0"/>
              </a:spcAft>
              <a:buClr>
                <a:schemeClr val="dk2"/>
              </a:buClr>
              <a:buSzPts val="1900"/>
              <a:buFont typeface="Arial"/>
              <a:buChar char="●"/>
              <a:defRPr sz="1700"/>
            </a:lvl1pPr>
            <a:lvl2pPr marL="914400" lvl="1" indent="-349250" algn="l">
              <a:lnSpc>
                <a:spcPct val="115000"/>
              </a:lnSpc>
              <a:spcBef>
                <a:spcPts val="0"/>
              </a:spcBef>
              <a:spcAft>
                <a:spcPts val="0"/>
              </a:spcAft>
              <a:buSzPts val="1900"/>
              <a:buFont typeface="Arial"/>
              <a:buChar char="○"/>
              <a:defRPr/>
            </a:lvl2pPr>
            <a:lvl3pPr marL="1371600" lvl="2" indent="-349250" algn="l">
              <a:lnSpc>
                <a:spcPct val="115000"/>
              </a:lnSpc>
              <a:spcBef>
                <a:spcPts val="0"/>
              </a:spcBef>
              <a:spcAft>
                <a:spcPts val="0"/>
              </a:spcAft>
              <a:buSzPts val="1900"/>
              <a:buFont typeface="Arial"/>
              <a:buChar char="■"/>
              <a:defRPr/>
            </a:lvl3pPr>
            <a:lvl4pPr marL="1828800" lvl="3" indent="-349250" algn="l">
              <a:lnSpc>
                <a:spcPct val="115000"/>
              </a:lnSpc>
              <a:spcBef>
                <a:spcPts val="0"/>
              </a:spcBef>
              <a:spcAft>
                <a:spcPts val="0"/>
              </a:spcAft>
              <a:buSzPts val="1900"/>
              <a:buFont typeface="Arial"/>
              <a:buChar char="●"/>
              <a:defRPr/>
            </a:lvl4pPr>
            <a:lvl5pPr marL="2286000" lvl="4" indent="-349250" algn="l">
              <a:lnSpc>
                <a:spcPct val="115000"/>
              </a:lnSpc>
              <a:spcBef>
                <a:spcPts val="0"/>
              </a:spcBef>
              <a:spcAft>
                <a:spcPts val="0"/>
              </a:spcAft>
              <a:buSzPts val="1900"/>
              <a:buFont typeface="Arial"/>
              <a:buChar char="○"/>
              <a:defRPr/>
            </a:lvl5pPr>
            <a:lvl6pPr marL="2743200" lvl="5" indent="-349250" algn="l">
              <a:lnSpc>
                <a:spcPct val="115000"/>
              </a:lnSpc>
              <a:spcBef>
                <a:spcPts val="0"/>
              </a:spcBef>
              <a:spcAft>
                <a:spcPts val="0"/>
              </a:spcAft>
              <a:buSzPts val="1900"/>
              <a:buFont typeface="Arial"/>
              <a:buChar char="■"/>
              <a:defRPr/>
            </a:lvl6pPr>
            <a:lvl7pPr marL="3200400" lvl="6" indent="-349250" algn="l">
              <a:lnSpc>
                <a:spcPct val="115000"/>
              </a:lnSpc>
              <a:spcBef>
                <a:spcPts val="0"/>
              </a:spcBef>
              <a:spcAft>
                <a:spcPts val="0"/>
              </a:spcAft>
              <a:buSzPts val="1900"/>
              <a:buFont typeface="Arial"/>
              <a:buChar char="●"/>
              <a:defRPr/>
            </a:lvl7pPr>
            <a:lvl8pPr marL="3657600" lvl="7" indent="-349250" algn="l">
              <a:lnSpc>
                <a:spcPct val="115000"/>
              </a:lnSpc>
              <a:spcBef>
                <a:spcPts val="0"/>
              </a:spcBef>
              <a:spcAft>
                <a:spcPts val="0"/>
              </a:spcAft>
              <a:buSzPts val="1900"/>
              <a:buFont typeface="Arial"/>
              <a:buChar char="○"/>
              <a:defRPr/>
            </a:lvl8pPr>
            <a:lvl9pPr marL="4114800" lvl="8" indent="-349250" algn="l">
              <a:lnSpc>
                <a:spcPct val="115000"/>
              </a:lnSpc>
              <a:spcBef>
                <a:spcPts val="0"/>
              </a:spcBef>
              <a:spcAft>
                <a:spcPts val="0"/>
              </a:spcAft>
              <a:buSzPts val="1900"/>
              <a:buFont typeface="Arial"/>
              <a:buChar char="■"/>
              <a:defRPr/>
            </a:lvl9pPr>
          </a:lstStyle>
          <a:p>
            <a:endParaRPr/>
          </a:p>
        </p:txBody>
      </p:sp>
      <p:pic>
        <p:nvPicPr>
          <p:cNvPr id="244" name="Google Shape;244;g16211e26a22_0_1779"/>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45"/>
        <p:cNvGrpSpPr/>
        <p:nvPr/>
      </p:nvGrpSpPr>
      <p:grpSpPr>
        <a:xfrm>
          <a:off x="0" y="0"/>
          <a:ext cx="0" cy="0"/>
          <a:chOff x="0" y="0"/>
          <a:chExt cx="0" cy="0"/>
        </a:xfrm>
      </p:grpSpPr>
      <p:pic>
        <p:nvPicPr>
          <p:cNvPr id="246" name="Google Shape;246;g16211e26a22_0_1795"/>
          <p:cNvPicPr preferRelativeResize="0"/>
          <p:nvPr/>
        </p:nvPicPr>
        <p:blipFill rotWithShape="1">
          <a:blip r:embed="rId2">
            <a:alphaModFix/>
          </a:blip>
          <a:srcRect t="50079" r="49914"/>
          <a:stretch/>
        </p:blipFill>
        <p:spPr>
          <a:xfrm>
            <a:off x="8496300" y="0"/>
            <a:ext cx="3695698" cy="4003367"/>
          </a:xfrm>
          <a:prstGeom prst="rect">
            <a:avLst/>
          </a:prstGeom>
          <a:noFill/>
          <a:ln>
            <a:noFill/>
          </a:ln>
        </p:spPr>
      </p:pic>
      <p:sp>
        <p:nvSpPr>
          <p:cNvPr id="247" name="Google Shape;247;g16211e26a22_0_1795"/>
          <p:cNvSpPr txBox="1">
            <a:spLocks noGrp="1"/>
          </p:cNvSpPr>
          <p:nvPr>
            <p:ph type="title"/>
          </p:nvPr>
        </p:nvSpPr>
        <p:spPr>
          <a:xfrm>
            <a:off x="960000" y="2559167"/>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48" name="Google Shape;248;g16211e26a22_0_1795"/>
          <p:cNvSpPr txBox="1">
            <a:spLocks noGrp="1"/>
          </p:cNvSpPr>
          <p:nvPr>
            <p:ph type="title" idx="2"/>
          </p:nvPr>
        </p:nvSpPr>
        <p:spPr>
          <a:xfrm>
            <a:off x="960000" y="1767967"/>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49" name="Google Shape;249;g16211e26a22_0_1795"/>
          <p:cNvSpPr txBox="1">
            <a:spLocks noGrp="1"/>
          </p:cNvSpPr>
          <p:nvPr>
            <p:ph type="subTitle" idx="1"/>
          </p:nvPr>
        </p:nvSpPr>
        <p:spPr>
          <a:xfrm>
            <a:off x="960000" y="2945167"/>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50" name="Google Shape;250;g16211e26a22_0_1795"/>
          <p:cNvSpPr txBox="1">
            <a:spLocks noGrp="1"/>
          </p:cNvSpPr>
          <p:nvPr>
            <p:ph type="title" idx="3"/>
          </p:nvPr>
        </p:nvSpPr>
        <p:spPr>
          <a:xfrm>
            <a:off x="4754800" y="2559167"/>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51" name="Google Shape;251;g16211e26a22_0_1795"/>
          <p:cNvSpPr txBox="1">
            <a:spLocks noGrp="1"/>
          </p:cNvSpPr>
          <p:nvPr>
            <p:ph type="title" idx="4"/>
          </p:nvPr>
        </p:nvSpPr>
        <p:spPr>
          <a:xfrm>
            <a:off x="4754800" y="1767967"/>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52" name="Google Shape;252;g16211e26a22_0_1795"/>
          <p:cNvSpPr txBox="1">
            <a:spLocks noGrp="1"/>
          </p:cNvSpPr>
          <p:nvPr>
            <p:ph type="subTitle" idx="5"/>
          </p:nvPr>
        </p:nvSpPr>
        <p:spPr>
          <a:xfrm>
            <a:off x="4754800" y="2945167"/>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53" name="Google Shape;253;g16211e26a22_0_1795"/>
          <p:cNvSpPr txBox="1">
            <a:spLocks noGrp="1"/>
          </p:cNvSpPr>
          <p:nvPr>
            <p:ph type="title" idx="6"/>
          </p:nvPr>
        </p:nvSpPr>
        <p:spPr>
          <a:xfrm>
            <a:off x="8549600" y="2559167"/>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54" name="Google Shape;254;g16211e26a22_0_1795"/>
          <p:cNvSpPr txBox="1">
            <a:spLocks noGrp="1"/>
          </p:cNvSpPr>
          <p:nvPr>
            <p:ph type="title" idx="7"/>
          </p:nvPr>
        </p:nvSpPr>
        <p:spPr>
          <a:xfrm>
            <a:off x="8549600" y="1767967"/>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55" name="Google Shape;255;g16211e26a22_0_1795"/>
          <p:cNvSpPr txBox="1">
            <a:spLocks noGrp="1"/>
          </p:cNvSpPr>
          <p:nvPr>
            <p:ph type="subTitle" idx="8"/>
          </p:nvPr>
        </p:nvSpPr>
        <p:spPr>
          <a:xfrm>
            <a:off x="8549600" y="2945167"/>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56" name="Google Shape;256;g16211e26a22_0_1795"/>
          <p:cNvSpPr txBox="1">
            <a:spLocks noGrp="1"/>
          </p:cNvSpPr>
          <p:nvPr>
            <p:ph type="title" idx="9"/>
          </p:nvPr>
        </p:nvSpPr>
        <p:spPr>
          <a:xfrm>
            <a:off x="960000" y="5020400"/>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57" name="Google Shape;257;g16211e26a22_0_1795"/>
          <p:cNvSpPr txBox="1">
            <a:spLocks noGrp="1"/>
          </p:cNvSpPr>
          <p:nvPr>
            <p:ph type="title" idx="13"/>
          </p:nvPr>
        </p:nvSpPr>
        <p:spPr>
          <a:xfrm>
            <a:off x="960000" y="4229500"/>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58" name="Google Shape;258;g16211e26a22_0_1795"/>
          <p:cNvSpPr txBox="1">
            <a:spLocks noGrp="1"/>
          </p:cNvSpPr>
          <p:nvPr>
            <p:ph type="subTitle" idx="14"/>
          </p:nvPr>
        </p:nvSpPr>
        <p:spPr>
          <a:xfrm>
            <a:off x="960000" y="5406400"/>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59" name="Google Shape;259;g16211e26a22_0_1795"/>
          <p:cNvSpPr txBox="1">
            <a:spLocks noGrp="1"/>
          </p:cNvSpPr>
          <p:nvPr>
            <p:ph type="title" idx="15"/>
          </p:nvPr>
        </p:nvSpPr>
        <p:spPr>
          <a:xfrm>
            <a:off x="4754800" y="5020400"/>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60" name="Google Shape;260;g16211e26a22_0_1795"/>
          <p:cNvSpPr txBox="1">
            <a:spLocks noGrp="1"/>
          </p:cNvSpPr>
          <p:nvPr>
            <p:ph type="title" idx="16"/>
          </p:nvPr>
        </p:nvSpPr>
        <p:spPr>
          <a:xfrm>
            <a:off x="4754800" y="4229500"/>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61" name="Google Shape;261;g16211e26a22_0_1795"/>
          <p:cNvSpPr txBox="1">
            <a:spLocks noGrp="1"/>
          </p:cNvSpPr>
          <p:nvPr>
            <p:ph type="subTitle" idx="17"/>
          </p:nvPr>
        </p:nvSpPr>
        <p:spPr>
          <a:xfrm>
            <a:off x="4754800" y="5406400"/>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62" name="Google Shape;262;g16211e26a22_0_1795"/>
          <p:cNvSpPr txBox="1">
            <a:spLocks noGrp="1"/>
          </p:cNvSpPr>
          <p:nvPr>
            <p:ph type="title" idx="18"/>
          </p:nvPr>
        </p:nvSpPr>
        <p:spPr>
          <a:xfrm>
            <a:off x="8549600" y="5020400"/>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63" name="Google Shape;263;g16211e26a22_0_1795"/>
          <p:cNvSpPr txBox="1">
            <a:spLocks noGrp="1"/>
          </p:cNvSpPr>
          <p:nvPr>
            <p:ph type="title" idx="19"/>
          </p:nvPr>
        </p:nvSpPr>
        <p:spPr>
          <a:xfrm>
            <a:off x="8549600" y="4229500"/>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64" name="Google Shape;264;g16211e26a22_0_1795"/>
          <p:cNvSpPr txBox="1">
            <a:spLocks noGrp="1"/>
          </p:cNvSpPr>
          <p:nvPr>
            <p:ph type="subTitle" idx="20"/>
          </p:nvPr>
        </p:nvSpPr>
        <p:spPr>
          <a:xfrm>
            <a:off x="8549600" y="5406400"/>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65" name="Google Shape;265;g16211e26a22_0_1795"/>
          <p:cNvSpPr txBox="1">
            <a:spLocks noGrp="1"/>
          </p:cNvSpPr>
          <p:nvPr>
            <p:ph type="title" idx="21"/>
          </p:nvPr>
        </p:nvSpPr>
        <p:spPr>
          <a:xfrm>
            <a:off x="960000" y="4433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66"/>
        <p:cNvGrpSpPr/>
        <p:nvPr/>
      </p:nvGrpSpPr>
      <p:grpSpPr>
        <a:xfrm>
          <a:off x="0" y="0"/>
          <a:ext cx="0" cy="0"/>
          <a:chOff x="0" y="0"/>
          <a:chExt cx="0" cy="0"/>
        </a:xfrm>
      </p:grpSpPr>
      <p:pic>
        <p:nvPicPr>
          <p:cNvPr id="267" name="Google Shape;267;g16211e26a22_0_1821"/>
          <p:cNvPicPr preferRelativeResize="0"/>
          <p:nvPr/>
        </p:nvPicPr>
        <p:blipFill rotWithShape="1">
          <a:blip r:embed="rId2">
            <a:alphaModFix/>
          </a:blip>
          <a:srcRect/>
          <a:stretch/>
        </p:blipFill>
        <p:spPr>
          <a:xfrm>
            <a:off x="5622736" y="271224"/>
            <a:ext cx="6310097" cy="6858001"/>
          </a:xfrm>
          <a:prstGeom prst="rect">
            <a:avLst/>
          </a:prstGeom>
          <a:noFill/>
          <a:ln>
            <a:noFill/>
          </a:ln>
        </p:spPr>
      </p:pic>
      <p:pic>
        <p:nvPicPr>
          <p:cNvPr id="268" name="Google Shape;268;g16211e26a22_0_1821"/>
          <p:cNvPicPr preferRelativeResize="0"/>
          <p:nvPr/>
        </p:nvPicPr>
        <p:blipFill rotWithShape="1">
          <a:blip r:embed="rId2">
            <a:alphaModFix/>
          </a:blip>
          <a:srcRect t="50079" r="49914"/>
          <a:stretch/>
        </p:blipFill>
        <p:spPr>
          <a:xfrm flipH="1">
            <a:off x="-29935" y="0"/>
            <a:ext cx="2425699" cy="2627668"/>
          </a:xfrm>
          <a:prstGeom prst="rect">
            <a:avLst/>
          </a:prstGeom>
          <a:noFill/>
          <a:ln>
            <a:noFill/>
          </a:ln>
        </p:spPr>
      </p:pic>
      <p:sp>
        <p:nvSpPr>
          <p:cNvPr id="269" name="Google Shape;269;g16211e26a22_0_1821"/>
          <p:cNvSpPr txBox="1">
            <a:spLocks noGrp="1"/>
          </p:cNvSpPr>
          <p:nvPr>
            <p:ph type="subTitle" idx="1"/>
          </p:nvPr>
        </p:nvSpPr>
        <p:spPr>
          <a:xfrm>
            <a:off x="960000" y="3806400"/>
            <a:ext cx="3779700" cy="1805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70" name="Google Shape;270;g16211e26a22_0_1821"/>
          <p:cNvSpPr txBox="1">
            <a:spLocks noGrp="1"/>
          </p:cNvSpPr>
          <p:nvPr>
            <p:ph type="title"/>
          </p:nvPr>
        </p:nvSpPr>
        <p:spPr>
          <a:xfrm>
            <a:off x="960000" y="1245993"/>
            <a:ext cx="3779700" cy="2560500"/>
          </a:xfrm>
          <a:prstGeom prst="rect">
            <a:avLst/>
          </a:prstGeom>
          <a:noFill/>
          <a:ln>
            <a:noFill/>
          </a:ln>
        </p:spPr>
        <p:txBody>
          <a:bodyPr spcFirstLastPara="1" wrap="square" lIns="121900" tIns="121900" rIns="121900" bIns="121900" anchor="t" anchorCtr="0">
            <a:noAutofit/>
          </a:bodyPr>
          <a:lstStyle>
            <a:lvl1pPr lvl="0" algn="l">
              <a:lnSpc>
                <a:spcPct val="8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271" name="Google Shape;271;g16211e26a22_0_1821"/>
          <p:cNvSpPr>
            <a:spLocks noGrp="1"/>
          </p:cNvSpPr>
          <p:nvPr>
            <p:ph type="pic" idx="2"/>
          </p:nvPr>
        </p:nvSpPr>
        <p:spPr>
          <a:xfrm>
            <a:off x="6554251" y="1218969"/>
            <a:ext cx="4430400" cy="4430400"/>
          </a:xfrm>
          <a:prstGeom prst="ellipse">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72"/>
        <p:cNvGrpSpPr/>
        <p:nvPr/>
      </p:nvGrpSpPr>
      <p:grpSpPr>
        <a:xfrm>
          <a:off x="0" y="0"/>
          <a:ext cx="0" cy="0"/>
          <a:chOff x="0" y="0"/>
          <a:chExt cx="0" cy="0"/>
        </a:xfrm>
      </p:grpSpPr>
      <p:pic>
        <p:nvPicPr>
          <p:cNvPr id="273" name="Google Shape;273;g16211e26a22_0_1832"/>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274" name="Google Shape;274;g16211e26a22_0_1832"/>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275" name="Google Shape;275;g16211e26a22_0_1832"/>
          <p:cNvSpPr txBox="1">
            <a:spLocks noGrp="1"/>
          </p:cNvSpPr>
          <p:nvPr>
            <p:ph type="subTitle" idx="1"/>
          </p:nvPr>
        </p:nvSpPr>
        <p:spPr>
          <a:xfrm>
            <a:off x="2857400" y="5426800"/>
            <a:ext cx="6477300" cy="731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76" name="Google Shape;276;g16211e26a22_0_1832"/>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34"/>
        <p:cNvGrpSpPr/>
        <p:nvPr/>
      </p:nvGrpSpPr>
      <p:grpSpPr>
        <a:xfrm>
          <a:off x="0" y="0"/>
          <a:ext cx="0" cy="0"/>
          <a:chOff x="0" y="0"/>
          <a:chExt cx="0" cy="0"/>
        </a:xfrm>
      </p:grpSpPr>
      <p:sp>
        <p:nvSpPr>
          <p:cNvPr id="35" name="Google Shape;35;g108318bd86f_0_274"/>
          <p:cNvSpPr txBox="1">
            <a:spLocks noGrp="1"/>
          </p:cNvSpPr>
          <p:nvPr>
            <p:ph type="title"/>
          </p:nvPr>
        </p:nvSpPr>
        <p:spPr>
          <a:xfrm>
            <a:off x="1030872" y="402384"/>
            <a:ext cx="4840800" cy="7386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400"/>
              <a:buNone/>
              <a:defRPr sz="18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108318bd86f_0_274"/>
          <p:cNvSpPr txBox="1">
            <a:spLocks noGrp="1"/>
          </p:cNvSpPr>
          <p:nvPr>
            <p:ph type="body" idx="1"/>
          </p:nvPr>
        </p:nvSpPr>
        <p:spPr>
          <a:xfrm>
            <a:off x="1343122" y="1611468"/>
            <a:ext cx="10417800" cy="410520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000"/>
              </a:spcBef>
              <a:spcAft>
                <a:spcPts val="0"/>
              </a:spcAft>
              <a:buSzPts val="2800"/>
              <a:buNone/>
              <a:defRPr b="0" i="0">
                <a:solidFill>
                  <a:schemeClr val="dk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228600" algn="l">
              <a:lnSpc>
                <a:spcPct val="90000"/>
              </a:lnSpc>
              <a:spcBef>
                <a:spcPts val="500"/>
              </a:spcBef>
              <a:spcAft>
                <a:spcPts val="0"/>
              </a:spcAft>
              <a:buSzPts val="1800"/>
              <a:buNone/>
              <a:defRPr/>
            </a:lvl6pPr>
            <a:lvl7pPr marL="3200400" lvl="6" indent="-228600" algn="l">
              <a:lnSpc>
                <a:spcPct val="90000"/>
              </a:lnSpc>
              <a:spcBef>
                <a:spcPts val="500"/>
              </a:spcBef>
              <a:spcAft>
                <a:spcPts val="0"/>
              </a:spcAft>
              <a:buSzPts val="1800"/>
              <a:buNone/>
              <a:defRPr/>
            </a:lvl7pPr>
            <a:lvl8pPr marL="3657600" lvl="7" indent="-228600" algn="l">
              <a:lnSpc>
                <a:spcPct val="90000"/>
              </a:lnSpc>
              <a:spcBef>
                <a:spcPts val="500"/>
              </a:spcBef>
              <a:spcAft>
                <a:spcPts val="0"/>
              </a:spcAft>
              <a:buSzPts val="1800"/>
              <a:buNone/>
              <a:defRPr/>
            </a:lvl8pPr>
            <a:lvl9pPr marL="4114800" lvl="8" indent="-228600" algn="l">
              <a:lnSpc>
                <a:spcPct val="90000"/>
              </a:lnSpc>
              <a:spcBef>
                <a:spcPts val="500"/>
              </a:spcBef>
              <a:spcAft>
                <a:spcPts val="0"/>
              </a:spcAft>
              <a:buSzPts val="1800"/>
              <a:buNone/>
              <a:defRPr/>
            </a:lvl9pPr>
          </a:lstStyle>
          <a:p>
            <a:endParaRPr/>
          </a:p>
        </p:txBody>
      </p:sp>
      <p:sp>
        <p:nvSpPr>
          <p:cNvPr id="37" name="Google Shape;37;g108318bd86f_0_274"/>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108318bd86f_0_274"/>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108318bd86f_0_274"/>
          <p:cNvSpPr txBox="1">
            <a:spLocks noGrp="1"/>
          </p:cNvSpPr>
          <p:nvPr>
            <p:ph type="sldNum" idx="12"/>
          </p:nvPr>
        </p:nvSpPr>
        <p:spPr>
          <a:xfrm>
            <a:off x="230378" y="6404810"/>
            <a:ext cx="329400" cy="277200"/>
          </a:xfrm>
          <a:prstGeom prst="rect">
            <a:avLst/>
          </a:prstGeom>
          <a:noFill/>
          <a:ln>
            <a:noFill/>
          </a:ln>
        </p:spPr>
        <p:txBody>
          <a:bodyPr spcFirstLastPara="1" wrap="square" lIns="0" tIns="0" rIns="0" bIns="0" anchor="t" anchorCtr="0">
            <a:spAutoFit/>
          </a:bodyPr>
          <a:lstStyle>
            <a:lvl1pPr marL="25400" marR="0" lvl="0"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1pPr>
            <a:lvl2pPr marL="25400" marR="0" lvl="1"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2pPr>
            <a:lvl3pPr marL="25400" marR="0" lvl="2"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3pPr>
            <a:lvl4pPr marL="25400" marR="0" lvl="3"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4pPr>
            <a:lvl5pPr marL="25400" marR="0" lvl="4"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5pPr>
            <a:lvl6pPr marL="25400" marR="0" lvl="5"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6pPr>
            <a:lvl7pPr marL="25400" marR="0" lvl="6"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7pPr>
            <a:lvl8pPr marL="25400" marR="0" lvl="7"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8pPr>
            <a:lvl9pPr marL="25400" marR="0" lvl="8"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277"/>
        <p:cNvGrpSpPr/>
        <p:nvPr/>
      </p:nvGrpSpPr>
      <p:grpSpPr>
        <a:xfrm>
          <a:off x="0" y="0"/>
          <a:ext cx="0" cy="0"/>
          <a:chOff x="0" y="0"/>
          <a:chExt cx="0" cy="0"/>
        </a:xfrm>
      </p:grpSpPr>
      <p:pic>
        <p:nvPicPr>
          <p:cNvPr id="278" name="Google Shape;278;g16211e26a22_0_1837"/>
          <p:cNvPicPr preferRelativeResize="0"/>
          <p:nvPr/>
        </p:nvPicPr>
        <p:blipFill rotWithShape="1">
          <a:blip r:embed="rId2">
            <a:alphaModFix/>
          </a:blip>
          <a:srcRect t="50079" r="49914"/>
          <a:stretch/>
        </p:blipFill>
        <p:spPr>
          <a:xfrm flipH="1">
            <a:off x="-1" y="0"/>
            <a:ext cx="2425699" cy="2627668"/>
          </a:xfrm>
          <a:prstGeom prst="rect">
            <a:avLst/>
          </a:prstGeom>
          <a:noFill/>
          <a:ln>
            <a:noFill/>
          </a:ln>
        </p:spPr>
      </p:pic>
      <p:sp>
        <p:nvSpPr>
          <p:cNvPr id="279" name="Google Shape;279;g16211e26a22_0_1837"/>
          <p:cNvSpPr txBox="1">
            <a:spLocks noGrp="1"/>
          </p:cNvSpPr>
          <p:nvPr>
            <p:ph type="subTitle" idx="1"/>
          </p:nvPr>
        </p:nvSpPr>
        <p:spPr>
          <a:xfrm>
            <a:off x="960000" y="3429000"/>
            <a:ext cx="3141600" cy="15849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80" name="Google Shape;280;g16211e26a22_0_1837"/>
          <p:cNvSpPr txBox="1">
            <a:spLocks noGrp="1"/>
          </p:cNvSpPr>
          <p:nvPr>
            <p:ph type="title"/>
          </p:nvPr>
        </p:nvSpPr>
        <p:spPr>
          <a:xfrm>
            <a:off x="960000" y="1945800"/>
            <a:ext cx="3141600" cy="15849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281"/>
        <p:cNvGrpSpPr/>
        <p:nvPr/>
      </p:nvGrpSpPr>
      <p:grpSpPr>
        <a:xfrm>
          <a:off x="0" y="0"/>
          <a:ext cx="0" cy="0"/>
          <a:chOff x="0" y="0"/>
          <a:chExt cx="0" cy="0"/>
        </a:xfrm>
      </p:grpSpPr>
      <p:sp>
        <p:nvSpPr>
          <p:cNvPr id="282" name="Google Shape;282;g16211e26a22_0_1841"/>
          <p:cNvSpPr txBox="1">
            <a:spLocks noGrp="1"/>
          </p:cNvSpPr>
          <p:nvPr>
            <p:ph type="subTitle" idx="1"/>
          </p:nvPr>
        </p:nvSpPr>
        <p:spPr>
          <a:xfrm>
            <a:off x="5471300" y="3246200"/>
            <a:ext cx="4632900" cy="1219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210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83" name="Google Shape;283;g16211e26a22_0_1841"/>
          <p:cNvSpPr txBox="1">
            <a:spLocks noGrp="1"/>
          </p:cNvSpPr>
          <p:nvPr>
            <p:ph type="title"/>
          </p:nvPr>
        </p:nvSpPr>
        <p:spPr>
          <a:xfrm>
            <a:off x="5471300" y="2494200"/>
            <a:ext cx="4632900" cy="8535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84"/>
        <p:cNvGrpSpPr/>
        <p:nvPr/>
      </p:nvGrpSpPr>
      <p:grpSpPr>
        <a:xfrm>
          <a:off x="0" y="0"/>
          <a:ext cx="0" cy="0"/>
          <a:chOff x="0" y="0"/>
          <a:chExt cx="0" cy="0"/>
        </a:xfrm>
      </p:grpSpPr>
      <p:sp>
        <p:nvSpPr>
          <p:cNvPr id="285" name="Google Shape;285;g16211e26a22_0_1844"/>
          <p:cNvSpPr txBox="1">
            <a:spLocks noGrp="1"/>
          </p:cNvSpPr>
          <p:nvPr>
            <p:ph type="title"/>
          </p:nvPr>
        </p:nvSpPr>
        <p:spPr>
          <a:xfrm>
            <a:off x="960000" y="3428983"/>
            <a:ext cx="31152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286" name="Google Shape;286;g16211e26a22_0_1844"/>
          <p:cNvSpPr txBox="1">
            <a:spLocks noGrp="1"/>
          </p:cNvSpPr>
          <p:nvPr>
            <p:ph type="subTitle" idx="1"/>
          </p:nvPr>
        </p:nvSpPr>
        <p:spPr>
          <a:xfrm>
            <a:off x="960000" y="4038583"/>
            <a:ext cx="31152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87" name="Google Shape;287;g16211e26a22_0_1844"/>
          <p:cNvSpPr txBox="1">
            <a:spLocks noGrp="1"/>
          </p:cNvSpPr>
          <p:nvPr>
            <p:ph type="title" idx="2"/>
          </p:nvPr>
        </p:nvSpPr>
        <p:spPr>
          <a:xfrm>
            <a:off x="4538400" y="3428983"/>
            <a:ext cx="31152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288" name="Google Shape;288;g16211e26a22_0_1844"/>
          <p:cNvSpPr txBox="1">
            <a:spLocks noGrp="1"/>
          </p:cNvSpPr>
          <p:nvPr>
            <p:ph type="subTitle" idx="3"/>
          </p:nvPr>
        </p:nvSpPr>
        <p:spPr>
          <a:xfrm>
            <a:off x="4538400" y="4038583"/>
            <a:ext cx="31152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89" name="Google Shape;289;g16211e26a22_0_1844"/>
          <p:cNvSpPr txBox="1">
            <a:spLocks noGrp="1"/>
          </p:cNvSpPr>
          <p:nvPr>
            <p:ph type="title" idx="4"/>
          </p:nvPr>
        </p:nvSpPr>
        <p:spPr>
          <a:xfrm>
            <a:off x="8116800" y="3428983"/>
            <a:ext cx="31152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290" name="Google Shape;290;g16211e26a22_0_1844"/>
          <p:cNvSpPr txBox="1">
            <a:spLocks noGrp="1"/>
          </p:cNvSpPr>
          <p:nvPr>
            <p:ph type="subTitle" idx="5"/>
          </p:nvPr>
        </p:nvSpPr>
        <p:spPr>
          <a:xfrm>
            <a:off x="8116800" y="4038583"/>
            <a:ext cx="31152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91" name="Google Shape;291;g16211e26a22_0_1844"/>
          <p:cNvSpPr txBox="1">
            <a:spLocks noGrp="1"/>
          </p:cNvSpPr>
          <p:nvPr>
            <p:ph type="title" idx="6"/>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292" name="Google Shape;292;g16211e26a22_0_1844"/>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293"/>
        <p:cNvGrpSpPr/>
        <p:nvPr/>
      </p:nvGrpSpPr>
      <p:grpSpPr>
        <a:xfrm>
          <a:off x="0" y="0"/>
          <a:ext cx="0" cy="0"/>
          <a:chOff x="0" y="0"/>
          <a:chExt cx="0" cy="0"/>
        </a:xfrm>
      </p:grpSpPr>
      <p:pic>
        <p:nvPicPr>
          <p:cNvPr id="294" name="Google Shape;294;g16211e26a22_0_1853"/>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295" name="Google Shape;295;g16211e26a22_0_1853"/>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296" name="Google Shape;296;g16211e26a22_0_1853"/>
          <p:cNvSpPr txBox="1">
            <a:spLocks noGrp="1"/>
          </p:cNvSpPr>
          <p:nvPr>
            <p:ph type="title"/>
          </p:nvPr>
        </p:nvSpPr>
        <p:spPr>
          <a:xfrm>
            <a:off x="960000" y="4898383"/>
            <a:ext cx="2883900" cy="609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297" name="Google Shape;297;g16211e26a22_0_1853"/>
          <p:cNvSpPr txBox="1">
            <a:spLocks noGrp="1"/>
          </p:cNvSpPr>
          <p:nvPr>
            <p:ph type="subTitle" idx="1"/>
          </p:nvPr>
        </p:nvSpPr>
        <p:spPr>
          <a:xfrm>
            <a:off x="960000" y="5406383"/>
            <a:ext cx="2883900" cy="731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298" name="Google Shape;298;g16211e26a22_0_1853"/>
          <p:cNvSpPr txBox="1">
            <a:spLocks noGrp="1"/>
          </p:cNvSpPr>
          <p:nvPr>
            <p:ph type="title" idx="2"/>
          </p:nvPr>
        </p:nvSpPr>
        <p:spPr>
          <a:xfrm>
            <a:off x="4654004" y="4898383"/>
            <a:ext cx="2883900" cy="609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299" name="Google Shape;299;g16211e26a22_0_1853"/>
          <p:cNvSpPr txBox="1">
            <a:spLocks noGrp="1"/>
          </p:cNvSpPr>
          <p:nvPr>
            <p:ph type="subTitle" idx="3"/>
          </p:nvPr>
        </p:nvSpPr>
        <p:spPr>
          <a:xfrm>
            <a:off x="4654004" y="5406383"/>
            <a:ext cx="2883900" cy="731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00" name="Google Shape;300;g16211e26a22_0_1853"/>
          <p:cNvSpPr txBox="1">
            <a:spLocks noGrp="1"/>
          </p:cNvSpPr>
          <p:nvPr>
            <p:ph type="title" idx="4"/>
          </p:nvPr>
        </p:nvSpPr>
        <p:spPr>
          <a:xfrm>
            <a:off x="8348009" y="4898383"/>
            <a:ext cx="2883900" cy="609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01" name="Google Shape;301;g16211e26a22_0_1853"/>
          <p:cNvSpPr txBox="1">
            <a:spLocks noGrp="1"/>
          </p:cNvSpPr>
          <p:nvPr>
            <p:ph type="subTitle" idx="5"/>
          </p:nvPr>
        </p:nvSpPr>
        <p:spPr>
          <a:xfrm>
            <a:off x="8348009" y="5406383"/>
            <a:ext cx="2883900" cy="731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02" name="Google Shape;302;g16211e26a22_0_1853"/>
          <p:cNvSpPr txBox="1">
            <a:spLocks noGrp="1"/>
          </p:cNvSpPr>
          <p:nvPr>
            <p:ph type="title" idx="6"/>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2">
  <p:cSld name="BLANK_1_1_1_2_2">
    <p:spTree>
      <p:nvGrpSpPr>
        <p:cNvPr id="1" name="Shape 303"/>
        <p:cNvGrpSpPr/>
        <p:nvPr/>
      </p:nvGrpSpPr>
      <p:grpSpPr>
        <a:xfrm>
          <a:off x="0" y="0"/>
          <a:ext cx="0" cy="0"/>
          <a:chOff x="0" y="0"/>
          <a:chExt cx="0" cy="0"/>
        </a:xfrm>
      </p:grpSpPr>
      <p:sp>
        <p:nvSpPr>
          <p:cNvPr id="304" name="Google Shape;304;g16211e26a22_0_1863"/>
          <p:cNvSpPr txBox="1">
            <a:spLocks noGrp="1"/>
          </p:cNvSpPr>
          <p:nvPr>
            <p:ph type="title"/>
          </p:nvPr>
        </p:nvSpPr>
        <p:spPr>
          <a:xfrm>
            <a:off x="2879367" y="1875131"/>
            <a:ext cx="4096500" cy="6096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05" name="Google Shape;305;g16211e26a22_0_1863"/>
          <p:cNvSpPr txBox="1">
            <a:spLocks noGrp="1"/>
          </p:cNvSpPr>
          <p:nvPr>
            <p:ph type="subTitle" idx="1"/>
          </p:nvPr>
        </p:nvSpPr>
        <p:spPr>
          <a:xfrm>
            <a:off x="2879367" y="2484731"/>
            <a:ext cx="40965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06" name="Google Shape;306;g16211e26a22_0_1863"/>
          <p:cNvSpPr txBox="1">
            <a:spLocks noGrp="1"/>
          </p:cNvSpPr>
          <p:nvPr>
            <p:ph type="title" idx="2"/>
          </p:nvPr>
        </p:nvSpPr>
        <p:spPr>
          <a:xfrm>
            <a:off x="5216200" y="3211983"/>
            <a:ext cx="4096500" cy="6096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07" name="Google Shape;307;g16211e26a22_0_1863"/>
          <p:cNvSpPr txBox="1">
            <a:spLocks noGrp="1"/>
          </p:cNvSpPr>
          <p:nvPr>
            <p:ph type="subTitle" idx="3"/>
          </p:nvPr>
        </p:nvSpPr>
        <p:spPr>
          <a:xfrm>
            <a:off x="5216200" y="3821583"/>
            <a:ext cx="4096500" cy="7317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08" name="Google Shape;308;g16211e26a22_0_1863"/>
          <p:cNvSpPr txBox="1">
            <a:spLocks noGrp="1"/>
          </p:cNvSpPr>
          <p:nvPr>
            <p:ph type="title" idx="4"/>
          </p:nvPr>
        </p:nvSpPr>
        <p:spPr>
          <a:xfrm>
            <a:off x="2879400" y="4553183"/>
            <a:ext cx="4096500" cy="6096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09" name="Google Shape;309;g16211e26a22_0_1863"/>
          <p:cNvSpPr txBox="1">
            <a:spLocks noGrp="1"/>
          </p:cNvSpPr>
          <p:nvPr>
            <p:ph type="subTitle" idx="5"/>
          </p:nvPr>
        </p:nvSpPr>
        <p:spPr>
          <a:xfrm>
            <a:off x="2879400" y="5162783"/>
            <a:ext cx="40965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10" name="Google Shape;310;g16211e26a22_0_1863"/>
          <p:cNvSpPr txBox="1">
            <a:spLocks noGrp="1"/>
          </p:cNvSpPr>
          <p:nvPr>
            <p:ph type="title" idx="6"/>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311" name="Google Shape;311;g16211e26a22_0_1863"/>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12"/>
        <p:cNvGrpSpPr/>
        <p:nvPr/>
      </p:nvGrpSpPr>
      <p:grpSpPr>
        <a:xfrm>
          <a:off x="0" y="0"/>
          <a:ext cx="0" cy="0"/>
          <a:chOff x="0" y="0"/>
          <a:chExt cx="0" cy="0"/>
        </a:xfrm>
      </p:grpSpPr>
      <p:pic>
        <p:nvPicPr>
          <p:cNvPr id="313" name="Google Shape;313;g16211e26a22_0_1872"/>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
        <p:nvSpPr>
          <p:cNvPr id="314" name="Google Shape;314;g16211e26a22_0_1872"/>
          <p:cNvSpPr txBox="1">
            <a:spLocks noGrp="1"/>
          </p:cNvSpPr>
          <p:nvPr>
            <p:ph type="title"/>
          </p:nvPr>
        </p:nvSpPr>
        <p:spPr>
          <a:xfrm>
            <a:off x="960012" y="3429000"/>
            <a:ext cx="21945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15" name="Google Shape;315;g16211e26a22_0_1872"/>
          <p:cNvSpPr txBox="1">
            <a:spLocks noGrp="1"/>
          </p:cNvSpPr>
          <p:nvPr>
            <p:ph type="subTitle" idx="1"/>
          </p:nvPr>
        </p:nvSpPr>
        <p:spPr>
          <a:xfrm>
            <a:off x="960012" y="4038600"/>
            <a:ext cx="21945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16" name="Google Shape;316;g16211e26a22_0_1872"/>
          <p:cNvSpPr txBox="1">
            <a:spLocks noGrp="1"/>
          </p:cNvSpPr>
          <p:nvPr>
            <p:ph type="title" idx="2"/>
          </p:nvPr>
        </p:nvSpPr>
        <p:spPr>
          <a:xfrm>
            <a:off x="6345078" y="3429000"/>
            <a:ext cx="21945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17" name="Google Shape;317;g16211e26a22_0_1872"/>
          <p:cNvSpPr txBox="1">
            <a:spLocks noGrp="1"/>
          </p:cNvSpPr>
          <p:nvPr>
            <p:ph type="subTitle" idx="3"/>
          </p:nvPr>
        </p:nvSpPr>
        <p:spPr>
          <a:xfrm>
            <a:off x="6345078" y="4038600"/>
            <a:ext cx="21945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18" name="Google Shape;318;g16211e26a22_0_1872"/>
          <p:cNvSpPr txBox="1">
            <a:spLocks noGrp="1"/>
          </p:cNvSpPr>
          <p:nvPr>
            <p:ph type="title" idx="4"/>
          </p:nvPr>
        </p:nvSpPr>
        <p:spPr>
          <a:xfrm>
            <a:off x="3652545" y="3429000"/>
            <a:ext cx="21945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19" name="Google Shape;319;g16211e26a22_0_1872"/>
          <p:cNvSpPr txBox="1">
            <a:spLocks noGrp="1"/>
          </p:cNvSpPr>
          <p:nvPr>
            <p:ph type="subTitle" idx="5"/>
          </p:nvPr>
        </p:nvSpPr>
        <p:spPr>
          <a:xfrm>
            <a:off x="3652545" y="4038600"/>
            <a:ext cx="21945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20" name="Google Shape;320;g16211e26a22_0_1872"/>
          <p:cNvSpPr txBox="1">
            <a:spLocks noGrp="1"/>
          </p:cNvSpPr>
          <p:nvPr>
            <p:ph type="title" idx="6"/>
          </p:nvPr>
        </p:nvSpPr>
        <p:spPr>
          <a:xfrm>
            <a:off x="9037612" y="3429000"/>
            <a:ext cx="21945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21" name="Google Shape;321;g16211e26a22_0_1872"/>
          <p:cNvSpPr txBox="1">
            <a:spLocks noGrp="1"/>
          </p:cNvSpPr>
          <p:nvPr>
            <p:ph type="subTitle" idx="7"/>
          </p:nvPr>
        </p:nvSpPr>
        <p:spPr>
          <a:xfrm>
            <a:off x="9037612" y="4038600"/>
            <a:ext cx="21945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22" name="Google Shape;322;g16211e26a22_0_1872"/>
          <p:cNvSpPr txBox="1">
            <a:spLocks noGrp="1"/>
          </p:cNvSpPr>
          <p:nvPr>
            <p:ph type="title" idx="8"/>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ive columns">
  <p:cSld name="BLANK_1_1_1_1_3">
    <p:spTree>
      <p:nvGrpSpPr>
        <p:cNvPr id="1" name="Shape 323"/>
        <p:cNvGrpSpPr/>
        <p:nvPr/>
      </p:nvGrpSpPr>
      <p:grpSpPr>
        <a:xfrm>
          <a:off x="0" y="0"/>
          <a:ext cx="0" cy="0"/>
          <a:chOff x="0" y="0"/>
          <a:chExt cx="0" cy="0"/>
        </a:xfrm>
      </p:grpSpPr>
      <p:sp>
        <p:nvSpPr>
          <p:cNvPr id="324" name="Google Shape;324;g16211e26a22_0_1883"/>
          <p:cNvSpPr txBox="1">
            <a:spLocks noGrp="1"/>
          </p:cNvSpPr>
          <p:nvPr>
            <p:ph type="title"/>
          </p:nvPr>
        </p:nvSpPr>
        <p:spPr>
          <a:xfrm>
            <a:off x="960012" y="3429000"/>
            <a:ext cx="19281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25" name="Google Shape;325;g16211e26a22_0_1883"/>
          <p:cNvSpPr txBox="1">
            <a:spLocks noGrp="1"/>
          </p:cNvSpPr>
          <p:nvPr>
            <p:ph type="subTitle" idx="1"/>
          </p:nvPr>
        </p:nvSpPr>
        <p:spPr>
          <a:xfrm>
            <a:off x="960012" y="4038600"/>
            <a:ext cx="19281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26" name="Google Shape;326;g16211e26a22_0_1883"/>
          <p:cNvSpPr txBox="1">
            <a:spLocks noGrp="1"/>
          </p:cNvSpPr>
          <p:nvPr>
            <p:ph type="title" idx="2"/>
          </p:nvPr>
        </p:nvSpPr>
        <p:spPr>
          <a:xfrm>
            <a:off x="7218004" y="3429000"/>
            <a:ext cx="19281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27" name="Google Shape;327;g16211e26a22_0_1883"/>
          <p:cNvSpPr txBox="1">
            <a:spLocks noGrp="1"/>
          </p:cNvSpPr>
          <p:nvPr>
            <p:ph type="subTitle" idx="3"/>
          </p:nvPr>
        </p:nvSpPr>
        <p:spPr>
          <a:xfrm>
            <a:off x="7218004" y="4038600"/>
            <a:ext cx="19281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28" name="Google Shape;328;g16211e26a22_0_1883"/>
          <p:cNvSpPr txBox="1">
            <a:spLocks noGrp="1"/>
          </p:cNvSpPr>
          <p:nvPr>
            <p:ph type="title" idx="4"/>
          </p:nvPr>
        </p:nvSpPr>
        <p:spPr>
          <a:xfrm>
            <a:off x="3046009" y="3429000"/>
            <a:ext cx="19281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29" name="Google Shape;329;g16211e26a22_0_1883"/>
          <p:cNvSpPr txBox="1">
            <a:spLocks noGrp="1"/>
          </p:cNvSpPr>
          <p:nvPr>
            <p:ph type="subTitle" idx="5"/>
          </p:nvPr>
        </p:nvSpPr>
        <p:spPr>
          <a:xfrm>
            <a:off x="3046009" y="4038600"/>
            <a:ext cx="19281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30" name="Google Shape;330;g16211e26a22_0_1883"/>
          <p:cNvSpPr txBox="1">
            <a:spLocks noGrp="1"/>
          </p:cNvSpPr>
          <p:nvPr>
            <p:ph type="title" idx="6"/>
          </p:nvPr>
        </p:nvSpPr>
        <p:spPr>
          <a:xfrm>
            <a:off x="9304002" y="3429000"/>
            <a:ext cx="19281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31" name="Google Shape;331;g16211e26a22_0_1883"/>
          <p:cNvSpPr txBox="1">
            <a:spLocks noGrp="1"/>
          </p:cNvSpPr>
          <p:nvPr>
            <p:ph type="subTitle" idx="7"/>
          </p:nvPr>
        </p:nvSpPr>
        <p:spPr>
          <a:xfrm>
            <a:off x="9304002" y="4038600"/>
            <a:ext cx="19281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32" name="Google Shape;332;g16211e26a22_0_1883"/>
          <p:cNvSpPr txBox="1">
            <a:spLocks noGrp="1"/>
          </p:cNvSpPr>
          <p:nvPr>
            <p:ph type="title" idx="8"/>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333" name="Google Shape;333;g16211e26a22_0_1883"/>
          <p:cNvSpPr txBox="1">
            <a:spLocks noGrp="1"/>
          </p:cNvSpPr>
          <p:nvPr>
            <p:ph type="title" idx="9"/>
          </p:nvPr>
        </p:nvSpPr>
        <p:spPr>
          <a:xfrm>
            <a:off x="5132007" y="3429000"/>
            <a:ext cx="19281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34" name="Google Shape;334;g16211e26a22_0_1883"/>
          <p:cNvSpPr txBox="1">
            <a:spLocks noGrp="1"/>
          </p:cNvSpPr>
          <p:nvPr>
            <p:ph type="subTitle" idx="13"/>
          </p:nvPr>
        </p:nvSpPr>
        <p:spPr>
          <a:xfrm>
            <a:off x="5132007" y="4038600"/>
            <a:ext cx="19281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335" name="Google Shape;335;g16211e26a22_0_1883"/>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336"/>
        <p:cNvGrpSpPr/>
        <p:nvPr/>
      </p:nvGrpSpPr>
      <p:grpSpPr>
        <a:xfrm>
          <a:off x="0" y="0"/>
          <a:ext cx="0" cy="0"/>
          <a:chOff x="0" y="0"/>
          <a:chExt cx="0" cy="0"/>
        </a:xfrm>
      </p:grpSpPr>
      <p:pic>
        <p:nvPicPr>
          <p:cNvPr id="337" name="Google Shape;337;g16211e26a22_0_1896"/>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338" name="Google Shape;338;g16211e26a22_0_1896"/>
          <p:cNvSpPr txBox="1">
            <a:spLocks noGrp="1"/>
          </p:cNvSpPr>
          <p:nvPr>
            <p:ph type="title"/>
          </p:nvPr>
        </p:nvSpPr>
        <p:spPr>
          <a:xfrm>
            <a:off x="2316501" y="2209800"/>
            <a:ext cx="2928000" cy="6096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300"/>
              <a:buNone/>
              <a:defRPr sz="2900"/>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a:endParaRPr/>
          </a:p>
        </p:txBody>
      </p:sp>
      <p:sp>
        <p:nvSpPr>
          <p:cNvPr id="339" name="Google Shape;339;g16211e26a22_0_1896"/>
          <p:cNvSpPr txBox="1">
            <a:spLocks noGrp="1"/>
          </p:cNvSpPr>
          <p:nvPr>
            <p:ph type="subTitle" idx="1"/>
          </p:nvPr>
        </p:nvSpPr>
        <p:spPr>
          <a:xfrm>
            <a:off x="2316501" y="2819400"/>
            <a:ext cx="29280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40" name="Google Shape;340;g16211e26a22_0_1896"/>
          <p:cNvSpPr txBox="1">
            <a:spLocks noGrp="1"/>
          </p:cNvSpPr>
          <p:nvPr>
            <p:ph type="title" idx="2"/>
          </p:nvPr>
        </p:nvSpPr>
        <p:spPr>
          <a:xfrm>
            <a:off x="6947499" y="4170800"/>
            <a:ext cx="2928000" cy="6096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41" name="Google Shape;341;g16211e26a22_0_1896"/>
          <p:cNvSpPr txBox="1">
            <a:spLocks noGrp="1"/>
          </p:cNvSpPr>
          <p:nvPr>
            <p:ph type="subTitle" idx="3"/>
          </p:nvPr>
        </p:nvSpPr>
        <p:spPr>
          <a:xfrm>
            <a:off x="6947490" y="4780400"/>
            <a:ext cx="2928000" cy="7317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42" name="Google Shape;342;g16211e26a22_0_1896"/>
          <p:cNvSpPr txBox="1">
            <a:spLocks noGrp="1"/>
          </p:cNvSpPr>
          <p:nvPr>
            <p:ph type="title" idx="4"/>
          </p:nvPr>
        </p:nvSpPr>
        <p:spPr>
          <a:xfrm>
            <a:off x="2316503" y="4170800"/>
            <a:ext cx="2928000" cy="6096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300"/>
              <a:buNone/>
              <a:defRPr sz="2900"/>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a:endParaRPr/>
          </a:p>
        </p:txBody>
      </p:sp>
      <p:sp>
        <p:nvSpPr>
          <p:cNvPr id="343" name="Google Shape;343;g16211e26a22_0_1896"/>
          <p:cNvSpPr txBox="1">
            <a:spLocks noGrp="1"/>
          </p:cNvSpPr>
          <p:nvPr>
            <p:ph type="subTitle" idx="5"/>
          </p:nvPr>
        </p:nvSpPr>
        <p:spPr>
          <a:xfrm>
            <a:off x="2316499" y="4780400"/>
            <a:ext cx="29280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44" name="Google Shape;344;g16211e26a22_0_1896"/>
          <p:cNvSpPr txBox="1">
            <a:spLocks noGrp="1"/>
          </p:cNvSpPr>
          <p:nvPr>
            <p:ph type="title" idx="6"/>
          </p:nvPr>
        </p:nvSpPr>
        <p:spPr>
          <a:xfrm>
            <a:off x="6947501" y="2209800"/>
            <a:ext cx="2928000" cy="6096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45" name="Google Shape;345;g16211e26a22_0_1896"/>
          <p:cNvSpPr txBox="1">
            <a:spLocks noGrp="1"/>
          </p:cNvSpPr>
          <p:nvPr>
            <p:ph type="subTitle" idx="7"/>
          </p:nvPr>
        </p:nvSpPr>
        <p:spPr>
          <a:xfrm>
            <a:off x="6947488" y="2819400"/>
            <a:ext cx="2928000" cy="7317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46" name="Google Shape;346;g16211e26a22_0_1896"/>
          <p:cNvSpPr txBox="1">
            <a:spLocks noGrp="1"/>
          </p:cNvSpPr>
          <p:nvPr>
            <p:ph type="title" idx="8"/>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47"/>
        <p:cNvGrpSpPr/>
        <p:nvPr/>
      </p:nvGrpSpPr>
      <p:grpSpPr>
        <a:xfrm>
          <a:off x="0" y="0"/>
          <a:ext cx="0" cy="0"/>
          <a:chOff x="0" y="0"/>
          <a:chExt cx="0" cy="0"/>
        </a:xfrm>
      </p:grpSpPr>
      <p:sp>
        <p:nvSpPr>
          <p:cNvPr id="348" name="Google Shape;348;g16211e26a22_0_1907"/>
          <p:cNvSpPr txBox="1">
            <a:spLocks noGrp="1"/>
          </p:cNvSpPr>
          <p:nvPr>
            <p:ph type="title"/>
          </p:nvPr>
        </p:nvSpPr>
        <p:spPr>
          <a:xfrm>
            <a:off x="960000" y="2642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49" name="Google Shape;349;g16211e26a22_0_1907"/>
          <p:cNvSpPr txBox="1">
            <a:spLocks noGrp="1"/>
          </p:cNvSpPr>
          <p:nvPr>
            <p:ph type="subTitle" idx="1"/>
          </p:nvPr>
        </p:nvSpPr>
        <p:spPr>
          <a:xfrm>
            <a:off x="960000" y="3150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50" name="Google Shape;350;g16211e26a22_0_1907"/>
          <p:cNvSpPr txBox="1">
            <a:spLocks noGrp="1"/>
          </p:cNvSpPr>
          <p:nvPr>
            <p:ph type="title" idx="2"/>
          </p:nvPr>
        </p:nvSpPr>
        <p:spPr>
          <a:xfrm>
            <a:off x="4876800" y="2642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51" name="Google Shape;351;g16211e26a22_0_1907"/>
          <p:cNvSpPr txBox="1">
            <a:spLocks noGrp="1"/>
          </p:cNvSpPr>
          <p:nvPr>
            <p:ph type="subTitle" idx="3"/>
          </p:nvPr>
        </p:nvSpPr>
        <p:spPr>
          <a:xfrm>
            <a:off x="4876800" y="3150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52" name="Google Shape;352;g16211e26a22_0_1907"/>
          <p:cNvSpPr txBox="1">
            <a:spLocks noGrp="1"/>
          </p:cNvSpPr>
          <p:nvPr>
            <p:ph type="title" idx="4"/>
          </p:nvPr>
        </p:nvSpPr>
        <p:spPr>
          <a:xfrm>
            <a:off x="960000" y="4983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53" name="Google Shape;353;g16211e26a22_0_1907"/>
          <p:cNvSpPr txBox="1">
            <a:spLocks noGrp="1"/>
          </p:cNvSpPr>
          <p:nvPr>
            <p:ph type="subTitle" idx="5"/>
          </p:nvPr>
        </p:nvSpPr>
        <p:spPr>
          <a:xfrm>
            <a:off x="960000" y="5491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54" name="Google Shape;354;g16211e26a22_0_1907"/>
          <p:cNvSpPr txBox="1">
            <a:spLocks noGrp="1"/>
          </p:cNvSpPr>
          <p:nvPr>
            <p:ph type="title" idx="6"/>
          </p:nvPr>
        </p:nvSpPr>
        <p:spPr>
          <a:xfrm>
            <a:off x="4876800" y="4983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55" name="Google Shape;355;g16211e26a22_0_1907"/>
          <p:cNvSpPr txBox="1">
            <a:spLocks noGrp="1"/>
          </p:cNvSpPr>
          <p:nvPr>
            <p:ph type="subTitle" idx="7"/>
          </p:nvPr>
        </p:nvSpPr>
        <p:spPr>
          <a:xfrm>
            <a:off x="4876800" y="5491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56" name="Google Shape;356;g16211e26a22_0_1907"/>
          <p:cNvSpPr txBox="1">
            <a:spLocks noGrp="1"/>
          </p:cNvSpPr>
          <p:nvPr>
            <p:ph type="title" idx="8"/>
          </p:nvPr>
        </p:nvSpPr>
        <p:spPr>
          <a:xfrm>
            <a:off x="8793594" y="2642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57" name="Google Shape;357;g16211e26a22_0_1907"/>
          <p:cNvSpPr txBox="1">
            <a:spLocks noGrp="1"/>
          </p:cNvSpPr>
          <p:nvPr>
            <p:ph type="subTitle" idx="9"/>
          </p:nvPr>
        </p:nvSpPr>
        <p:spPr>
          <a:xfrm>
            <a:off x="8793594" y="3150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58" name="Google Shape;358;g16211e26a22_0_1907"/>
          <p:cNvSpPr txBox="1">
            <a:spLocks noGrp="1"/>
          </p:cNvSpPr>
          <p:nvPr>
            <p:ph type="title" idx="13"/>
          </p:nvPr>
        </p:nvSpPr>
        <p:spPr>
          <a:xfrm>
            <a:off x="8793594" y="4983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359" name="Google Shape;359;g16211e26a22_0_1907"/>
          <p:cNvSpPr txBox="1">
            <a:spLocks noGrp="1"/>
          </p:cNvSpPr>
          <p:nvPr>
            <p:ph type="subTitle" idx="14"/>
          </p:nvPr>
        </p:nvSpPr>
        <p:spPr>
          <a:xfrm>
            <a:off x="8793594" y="5491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360" name="Google Shape;360;g16211e26a22_0_1907"/>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361" name="Google Shape;361;g16211e26a22_0_1907"/>
          <p:cNvSpPr txBox="1">
            <a:spLocks noGrp="1"/>
          </p:cNvSpPr>
          <p:nvPr>
            <p:ph type="title" idx="15"/>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362"/>
        <p:cNvGrpSpPr/>
        <p:nvPr/>
      </p:nvGrpSpPr>
      <p:grpSpPr>
        <a:xfrm>
          <a:off x="0" y="0"/>
          <a:ext cx="0" cy="0"/>
          <a:chOff x="0" y="0"/>
          <a:chExt cx="0" cy="0"/>
        </a:xfrm>
      </p:grpSpPr>
      <p:sp>
        <p:nvSpPr>
          <p:cNvPr id="363" name="Google Shape;363;g16211e26a22_0_1931"/>
          <p:cNvSpPr txBox="1">
            <a:spLocks noGrp="1"/>
          </p:cNvSpPr>
          <p:nvPr>
            <p:ph type="title"/>
          </p:nvPr>
        </p:nvSpPr>
        <p:spPr>
          <a:xfrm>
            <a:off x="960000" y="2980317"/>
            <a:ext cx="30480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364" name="Google Shape;364;g16211e26a22_0_1931"/>
          <p:cNvSpPr txBox="1">
            <a:spLocks noGrp="1"/>
          </p:cNvSpPr>
          <p:nvPr>
            <p:ph type="subTitle" idx="1"/>
          </p:nvPr>
        </p:nvSpPr>
        <p:spPr>
          <a:xfrm>
            <a:off x="960000" y="4186339"/>
            <a:ext cx="3048000" cy="85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65" name="Google Shape;365;g16211e26a22_0_1931"/>
          <p:cNvSpPr txBox="1">
            <a:spLocks noGrp="1"/>
          </p:cNvSpPr>
          <p:nvPr>
            <p:ph type="title" idx="2"/>
          </p:nvPr>
        </p:nvSpPr>
        <p:spPr>
          <a:xfrm>
            <a:off x="4572000" y="2980300"/>
            <a:ext cx="30480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366" name="Google Shape;366;g16211e26a22_0_1931"/>
          <p:cNvSpPr txBox="1">
            <a:spLocks noGrp="1"/>
          </p:cNvSpPr>
          <p:nvPr>
            <p:ph type="subTitle" idx="3"/>
          </p:nvPr>
        </p:nvSpPr>
        <p:spPr>
          <a:xfrm>
            <a:off x="4572000" y="4186300"/>
            <a:ext cx="3048000" cy="85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67" name="Google Shape;367;g16211e26a22_0_1931"/>
          <p:cNvSpPr txBox="1">
            <a:spLocks noGrp="1"/>
          </p:cNvSpPr>
          <p:nvPr>
            <p:ph type="title" idx="4"/>
          </p:nvPr>
        </p:nvSpPr>
        <p:spPr>
          <a:xfrm>
            <a:off x="8184000" y="2980300"/>
            <a:ext cx="30480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368" name="Google Shape;368;g16211e26a22_0_1931"/>
          <p:cNvSpPr txBox="1">
            <a:spLocks noGrp="1"/>
          </p:cNvSpPr>
          <p:nvPr>
            <p:ph type="subTitle" idx="5"/>
          </p:nvPr>
        </p:nvSpPr>
        <p:spPr>
          <a:xfrm>
            <a:off x="8184000" y="4186300"/>
            <a:ext cx="3048000" cy="85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369" name="Google Shape;369;g16211e26a22_0_1931"/>
          <p:cNvPicPr preferRelativeResize="0"/>
          <p:nvPr/>
        </p:nvPicPr>
        <p:blipFill rotWithShape="1">
          <a:blip r:embed="rId2">
            <a:alphaModFix/>
          </a:blip>
          <a:srcRect t="55051" r="-129"/>
          <a:stretch/>
        </p:blipFill>
        <p:spPr>
          <a:xfrm rot="10800000">
            <a:off x="4274102" y="5086036"/>
            <a:ext cx="3645264" cy="177843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3">
  <p:cSld name="OBJECT_3">
    <p:spTree>
      <p:nvGrpSpPr>
        <p:cNvPr id="1" name="Shape 40"/>
        <p:cNvGrpSpPr/>
        <p:nvPr/>
      </p:nvGrpSpPr>
      <p:grpSpPr>
        <a:xfrm>
          <a:off x="0" y="0"/>
          <a:ext cx="0" cy="0"/>
          <a:chOff x="0" y="0"/>
          <a:chExt cx="0" cy="0"/>
        </a:xfrm>
      </p:grpSpPr>
      <p:sp>
        <p:nvSpPr>
          <p:cNvPr id="41" name="Google Shape;41;g1085d9d4910_0_1214"/>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1085d9d4910_0_1214"/>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085d9d4910_0_1214"/>
          <p:cNvSpPr txBox="1">
            <a:spLocks noGrp="1"/>
          </p:cNvSpPr>
          <p:nvPr>
            <p:ph type="sldNum" idx="12"/>
          </p:nvPr>
        </p:nvSpPr>
        <p:spPr>
          <a:xfrm>
            <a:off x="230378" y="6404810"/>
            <a:ext cx="329400" cy="277200"/>
          </a:xfrm>
          <a:prstGeom prst="rect">
            <a:avLst/>
          </a:prstGeom>
          <a:noFill/>
          <a:ln>
            <a:noFill/>
          </a:ln>
        </p:spPr>
        <p:txBody>
          <a:bodyPr spcFirstLastPara="1" wrap="square" lIns="0" tIns="0" rIns="0" bIns="0" anchor="t" anchorCtr="0">
            <a:spAutoFit/>
          </a:bodyPr>
          <a:lstStyle>
            <a:lvl1pPr marL="25400" marR="0" lvl="0"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1pPr>
            <a:lvl2pPr marL="25400" marR="0" lvl="1"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2pPr>
            <a:lvl3pPr marL="25400" marR="0" lvl="2"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3pPr>
            <a:lvl4pPr marL="25400" marR="0" lvl="3"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4pPr>
            <a:lvl5pPr marL="25400" marR="0" lvl="4"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5pPr>
            <a:lvl6pPr marL="25400" marR="0" lvl="5"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6pPr>
            <a:lvl7pPr marL="25400" marR="0" lvl="6"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7pPr>
            <a:lvl8pPr marL="25400" marR="0" lvl="7"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8pPr>
            <a:lvl9pPr marL="25400" marR="0" lvl="8"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70"/>
        <p:cNvGrpSpPr/>
        <p:nvPr/>
      </p:nvGrpSpPr>
      <p:grpSpPr>
        <a:xfrm>
          <a:off x="0" y="0"/>
          <a:ext cx="0" cy="0"/>
          <a:chOff x="0" y="0"/>
          <a:chExt cx="0" cy="0"/>
        </a:xfrm>
      </p:grpSpPr>
      <p:pic>
        <p:nvPicPr>
          <p:cNvPr id="371" name="Google Shape;371;g16211e26a22_0_1939"/>
          <p:cNvPicPr preferRelativeResize="0"/>
          <p:nvPr/>
        </p:nvPicPr>
        <p:blipFill rotWithShape="1">
          <a:blip r:embed="rId2">
            <a:alphaModFix/>
          </a:blip>
          <a:srcRect l="37845" b="57845"/>
          <a:stretch/>
        </p:blipFill>
        <p:spPr>
          <a:xfrm flipH="1">
            <a:off x="4725700" y="4279200"/>
            <a:ext cx="7466312" cy="2578799"/>
          </a:xfrm>
          <a:prstGeom prst="rect">
            <a:avLst/>
          </a:prstGeom>
          <a:noFill/>
          <a:ln>
            <a:noFill/>
          </a:ln>
        </p:spPr>
      </p:pic>
      <p:sp>
        <p:nvSpPr>
          <p:cNvPr id="372" name="Google Shape;372;g16211e26a22_0_1939"/>
          <p:cNvSpPr txBox="1">
            <a:spLocks noGrp="1"/>
          </p:cNvSpPr>
          <p:nvPr>
            <p:ph type="ctrTitle"/>
          </p:nvPr>
        </p:nvSpPr>
        <p:spPr>
          <a:xfrm>
            <a:off x="3239933" y="720000"/>
            <a:ext cx="5712000" cy="1330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6900"/>
              <a:buNone/>
              <a:defRPr sz="107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73" name="Google Shape;373;g16211e26a22_0_1939"/>
          <p:cNvSpPr txBox="1">
            <a:spLocks noGrp="1"/>
          </p:cNvSpPr>
          <p:nvPr>
            <p:ph type="subTitle" idx="1"/>
          </p:nvPr>
        </p:nvSpPr>
        <p:spPr>
          <a:xfrm>
            <a:off x="3997333" y="2303262"/>
            <a:ext cx="4197600" cy="14631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74" name="Google Shape;374;g16211e26a22_0_1939"/>
          <p:cNvSpPr txBox="1"/>
          <p:nvPr/>
        </p:nvSpPr>
        <p:spPr>
          <a:xfrm>
            <a:off x="3047733" y="5162800"/>
            <a:ext cx="6096300" cy="487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Archivo"/>
                <a:ea typeface="Archivo"/>
                <a:cs typeface="Archivo"/>
                <a:sym typeface="Archivo"/>
              </a:rPr>
              <a:t>CREDITS: This presentation template was created by </a:t>
            </a:r>
            <a:r>
              <a:rPr lang="en-US" sz="1600" b="1" i="0" u="none" strike="noStrike" cap="none">
                <a:solidFill>
                  <a:schemeClr val="lt2"/>
                </a:solidFill>
                <a:uFill>
                  <a:noFill/>
                </a:uFill>
                <a:latin typeface="Archivo"/>
                <a:ea typeface="Archivo"/>
                <a:cs typeface="Archivo"/>
                <a:sym typeface="Archiv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US" sz="1600" b="0" i="0" u="none" strike="noStrike" cap="none">
                <a:solidFill>
                  <a:schemeClr val="lt2"/>
                </a:solidFill>
                <a:latin typeface="Archivo"/>
                <a:ea typeface="Archivo"/>
                <a:cs typeface="Archivo"/>
                <a:sym typeface="Archivo"/>
              </a:rPr>
              <a:t>, including icons by </a:t>
            </a:r>
            <a:r>
              <a:rPr lang="en-US" sz="1600" b="1" i="0" u="none" strike="noStrike" cap="none">
                <a:solidFill>
                  <a:schemeClr val="lt2"/>
                </a:solidFill>
                <a:uFill>
                  <a:noFill/>
                </a:uFill>
                <a:latin typeface="Archivo"/>
                <a:ea typeface="Archivo"/>
                <a:cs typeface="Archivo"/>
                <a:sym typeface="Archiv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US" sz="1600" b="0" i="0" u="none" strike="noStrike" cap="none">
                <a:solidFill>
                  <a:schemeClr val="lt2"/>
                </a:solidFill>
                <a:latin typeface="Archivo"/>
                <a:ea typeface="Archivo"/>
                <a:cs typeface="Archivo"/>
                <a:sym typeface="Archivo"/>
              </a:rPr>
              <a:t>, infographics &amp; images by </a:t>
            </a:r>
            <a:r>
              <a:rPr lang="en-US" sz="1600" b="1" i="0" u="none" strike="noStrike" cap="none">
                <a:solidFill>
                  <a:schemeClr val="lt2"/>
                </a:solidFill>
                <a:uFill>
                  <a:noFill/>
                </a:uFill>
                <a:latin typeface="Archivo"/>
                <a:ea typeface="Archivo"/>
                <a:cs typeface="Archivo"/>
                <a:sym typeface="Archiv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600" b="1" i="0" u="none" strike="noStrike" cap="none">
              <a:solidFill>
                <a:schemeClr val="lt2"/>
              </a:solidFill>
              <a:latin typeface="Archivo"/>
              <a:ea typeface="Archivo"/>
              <a:cs typeface="Archivo"/>
              <a:sym typeface="Archivo"/>
            </a:endParaRPr>
          </a:p>
        </p:txBody>
      </p:sp>
      <p:sp>
        <p:nvSpPr>
          <p:cNvPr id="375" name="Google Shape;375;g16211e26a22_0_1939"/>
          <p:cNvSpPr txBox="1">
            <a:spLocks noGrp="1"/>
          </p:cNvSpPr>
          <p:nvPr>
            <p:ph type="title" idx="2"/>
          </p:nvPr>
        </p:nvSpPr>
        <p:spPr>
          <a:xfrm>
            <a:off x="1325600" y="3894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6"/>
        <p:cNvGrpSpPr/>
        <p:nvPr/>
      </p:nvGrpSpPr>
      <p:grpSpPr>
        <a:xfrm>
          <a:off x="0" y="0"/>
          <a:ext cx="0" cy="0"/>
          <a:chOff x="0" y="0"/>
          <a:chExt cx="0" cy="0"/>
        </a:xfrm>
      </p:grpSpPr>
      <p:pic>
        <p:nvPicPr>
          <p:cNvPr id="377" name="Google Shape;377;g16211e26a22_0_1945"/>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81"/>
        <p:cNvGrpSpPr/>
        <p:nvPr/>
      </p:nvGrpSpPr>
      <p:grpSpPr>
        <a:xfrm>
          <a:off x="0" y="0"/>
          <a:ext cx="0" cy="0"/>
          <a:chOff x="0" y="0"/>
          <a:chExt cx="0" cy="0"/>
        </a:xfrm>
      </p:grpSpPr>
      <p:pic>
        <p:nvPicPr>
          <p:cNvPr id="382" name="Google Shape;382;g162390eb111_2_790"/>
          <p:cNvPicPr preferRelativeResize="0"/>
          <p:nvPr/>
        </p:nvPicPr>
        <p:blipFill rotWithShape="1">
          <a:blip r:embed="rId2">
            <a:alphaModFix/>
          </a:blip>
          <a:srcRect/>
          <a:stretch/>
        </p:blipFill>
        <p:spPr>
          <a:xfrm>
            <a:off x="5622736" y="271224"/>
            <a:ext cx="6310097" cy="6858001"/>
          </a:xfrm>
          <a:prstGeom prst="rect">
            <a:avLst/>
          </a:prstGeom>
          <a:noFill/>
          <a:ln>
            <a:noFill/>
          </a:ln>
        </p:spPr>
      </p:pic>
      <p:pic>
        <p:nvPicPr>
          <p:cNvPr id="383" name="Google Shape;383;g162390eb111_2_790"/>
          <p:cNvPicPr preferRelativeResize="0"/>
          <p:nvPr/>
        </p:nvPicPr>
        <p:blipFill rotWithShape="1">
          <a:blip r:embed="rId2">
            <a:alphaModFix/>
          </a:blip>
          <a:srcRect t="50079" r="49914"/>
          <a:stretch/>
        </p:blipFill>
        <p:spPr>
          <a:xfrm flipH="1">
            <a:off x="-29935" y="0"/>
            <a:ext cx="2425699" cy="2627668"/>
          </a:xfrm>
          <a:prstGeom prst="rect">
            <a:avLst/>
          </a:prstGeom>
          <a:noFill/>
          <a:ln>
            <a:noFill/>
          </a:ln>
        </p:spPr>
      </p:pic>
      <p:sp>
        <p:nvSpPr>
          <p:cNvPr id="384" name="Google Shape;384;g162390eb111_2_790"/>
          <p:cNvSpPr txBox="1">
            <a:spLocks noGrp="1"/>
          </p:cNvSpPr>
          <p:nvPr>
            <p:ph type="subTitle" idx="1"/>
          </p:nvPr>
        </p:nvSpPr>
        <p:spPr>
          <a:xfrm>
            <a:off x="960000" y="3806400"/>
            <a:ext cx="3779700" cy="1805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85" name="Google Shape;385;g162390eb111_2_790"/>
          <p:cNvSpPr txBox="1">
            <a:spLocks noGrp="1"/>
          </p:cNvSpPr>
          <p:nvPr>
            <p:ph type="title"/>
          </p:nvPr>
        </p:nvSpPr>
        <p:spPr>
          <a:xfrm>
            <a:off x="960000" y="1245993"/>
            <a:ext cx="3779700" cy="2560500"/>
          </a:xfrm>
          <a:prstGeom prst="rect">
            <a:avLst/>
          </a:prstGeom>
          <a:noFill/>
          <a:ln>
            <a:noFill/>
          </a:ln>
        </p:spPr>
        <p:txBody>
          <a:bodyPr spcFirstLastPara="1" wrap="square" lIns="121900" tIns="121900" rIns="121900" bIns="121900" anchor="t" anchorCtr="0">
            <a:noAutofit/>
          </a:bodyPr>
          <a:lstStyle>
            <a:lvl1pPr lvl="0" algn="l">
              <a:lnSpc>
                <a:spcPct val="8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386" name="Google Shape;386;g162390eb111_2_790"/>
          <p:cNvSpPr>
            <a:spLocks noGrp="1"/>
          </p:cNvSpPr>
          <p:nvPr>
            <p:ph type="pic" idx="2"/>
          </p:nvPr>
        </p:nvSpPr>
        <p:spPr>
          <a:xfrm>
            <a:off x="6554251" y="1218969"/>
            <a:ext cx="4430400" cy="4430400"/>
          </a:xfrm>
          <a:prstGeom prst="ellipse">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7"/>
        <p:cNvGrpSpPr/>
        <p:nvPr/>
      </p:nvGrpSpPr>
      <p:grpSpPr>
        <a:xfrm>
          <a:off x="0" y="0"/>
          <a:ext cx="0" cy="0"/>
          <a:chOff x="0" y="0"/>
          <a:chExt cx="0" cy="0"/>
        </a:xfrm>
      </p:grpSpPr>
      <p:pic>
        <p:nvPicPr>
          <p:cNvPr id="388" name="Google Shape;388;g162390eb111_2_688"/>
          <p:cNvPicPr preferRelativeResize="0"/>
          <p:nvPr/>
        </p:nvPicPr>
        <p:blipFill rotWithShape="1">
          <a:blip r:embed="rId2">
            <a:alphaModFix/>
          </a:blip>
          <a:srcRect l="37845" b="57845"/>
          <a:stretch/>
        </p:blipFill>
        <p:spPr>
          <a:xfrm>
            <a:off x="1" y="3897133"/>
            <a:ext cx="8572498" cy="2960868"/>
          </a:xfrm>
          <a:prstGeom prst="rect">
            <a:avLst/>
          </a:prstGeom>
          <a:noFill/>
          <a:ln>
            <a:noFill/>
          </a:ln>
        </p:spPr>
      </p:pic>
      <p:sp>
        <p:nvSpPr>
          <p:cNvPr id="389" name="Google Shape;389;g162390eb111_2_688"/>
          <p:cNvSpPr txBox="1">
            <a:spLocks noGrp="1"/>
          </p:cNvSpPr>
          <p:nvPr>
            <p:ph type="ctrTitle"/>
          </p:nvPr>
        </p:nvSpPr>
        <p:spPr>
          <a:xfrm>
            <a:off x="960000" y="1613700"/>
            <a:ext cx="10272000" cy="2907300"/>
          </a:xfrm>
          <a:prstGeom prst="rect">
            <a:avLst/>
          </a:prstGeom>
          <a:noFill/>
          <a:ln>
            <a:noFill/>
          </a:ln>
        </p:spPr>
        <p:txBody>
          <a:bodyPr spcFirstLastPara="1" wrap="square" lIns="121900" tIns="121900" rIns="121900" bIns="121900" anchor="ctr" anchorCtr="0">
            <a:noAutofit/>
          </a:bodyPr>
          <a:lstStyle>
            <a:lvl1pPr lvl="0" algn="ctr">
              <a:lnSpc>
                <a:spcPct val="90000"/>
              </a:lnSpc>
              <a:spcBef>
                <a:spcPts val="0"/>
              </a:spcBef>
              <a:spcAft>
                <a:spcPts val="0"/>
              </a:spcAft>
              <a:buClr>
                <a:srgbClr val="191919"/>
              </a:buClr>
              <a:buSzPts val="6900"/>
              <a:buNone/>
              <a:defRPr sz="8700"/>
            </a:lvl1pPr>
            <a:lvl2pPr lvl="1" algn="ctr">
              <a:lnSpc>
                <a:spcPct val="100000"/>
              </a:lnSpc>
              <a:spcBef>
                <a:spcPts val="0"/>
              </a:spcBef>
              <a:spcAft>
                <a:spcPts val="0"/>
              </a:spcAft>
              <a:buClr>
                <a:srgbClr val="191919"/>
              </a:buClr>
              <a:buSzPts val="6900"/>
              <a:buNone/>
              <a:defRPr sz="6900">
                <a:solidFill>
                  <a:srgbClr val="191919"/>
                </a:solidFill>
              </a:defRPr>
            </a:lvl2pPr>
            <a:lvl3pPr lvl="2" algn="ctr">
              <a:lnSpc>
                <a:spcPct val="100000"/>
              </a:lnSpc>
              <a:spcBef>
                <a:spcPts val="0"/>
              </a:spcBef>
              <a:spcAft>
                <a:spcPts val="0"/>
              </a:spcAft>
              <a:buClr>
                <a:srgbClr val="191919"/>
              </a:buClr>
              <a:buSzPts val="6900"/>
              <a:buNone/>
              <a:defRPr sz="6900">
                <a:solidFill>
                  <a:srgbClr val="191919"/>
                </a:solidFill>
              </a:defRPr>
            </a:lvl3pPr>
            <a:lvl4pPr lvl="3" algn="ctr">
              <a:lnSpc>
                <a:spcPct val="100000"/>
              </a:lnSpc>
              <a:spcBef>
                <a:spcPts val="0"/>
              </a:spcBef>
              <a:spcAft>
                <a:spcPts val="0"/>
              </a:spcAft>
              <a:buClr>
                <a:srgbClr val="191919"/>
              </a:buClr>
              <a:buSzPts val="6900"/>
              <a:buNone/>
              <a:defRPr sz="6900">
                <a:solidFill>
                  <a:srgbClr val="191919"/>
                </a:solidFill>
              </a:defRPr>
            </a:lvl4pPr>
            <a:lvl5pPr lvl="4" algn="ctr">
              <a:lnSpc>
                <a:spcPct val="100000"/>
              </a:lnSpc>
              <a:spcBef>
                <a:spcPts val="0"/>
              </a:spcBef>
              <a:spcAft>
                <a:spcPts val="0"/>
              </a:spcAft>
              <a:buClr>
                <a:srgbClr val="191919"/>
              </a:buClr>
              <a:buSzPts val="6900"/>
              <a:buNone/>
              <a:defRPr sz="6900">
                <a:solidFill>
                  <a:srgbClr val="191919"/>
                </a:solidFill>
              </a:defRPr>
            </a:lvl5pPr>
            <a:lvl6pPr lvl="5" algn="ctr">
              <a:lnSpc>
                <a:spcPct val="100000"/>
              </a:lnSpc>
              <a:spcBef>
                <a:spcPts val="0"/>
              </a:spcBef>
              <a:spcAft>
                <a:spcPts val="0"/>
              </a:spcAft>
              <a:buClr>
                <a:srgbClr val="191919"/>
              </a:buClr>
              <a:buSzPts val="6900"/>
              <a:buNone/>
              <a:defRPr sz="6900">
                <a:solidFill>
                  <a:srgbClr val="191919"/>
                </a:solidFill>
              </a:defRPr>
            </a:lvl6pPr>
            <a:lvl7pPr lvl="6" algn="ctr">
              <a:lnSpc>
                <a:spcPct val="100000"/>
              </a:lnSpc>
              <a:spcBef>
                <a:spcPts val="0"/>
              </a:spcBef>
              <a:spcAft>
                <a:spcPts val="0"/>
              </a:spcAft>
              <a:buClr>
                <a:srgbClr val="191919"/>
              </a:buClr>
              <a:buSzPts val="6900"/>
              <a:buNone/>
              <a:defRPr sz="6900">
                <a:solidFill>
                  <a:srgbClr val="191919"/>
                </a:solidFill>
              </a:defRPr>
            </a:lvl7pPr>
            <a:lvl8pPr lvl="7" algn="ctr">
              <a:lnSpc>
                <a:spcPct val="100000"/>
              </a:lnSpc>
              <a:spcBef>
                <a:spcPts val="0"/>
              </a:spcBef>
              <a:spcAft>
                <a:spcPts val="0"/>
              </a:spcAft>
              <a:buClr>
                <a:srgbClr val="191919"/>
              </a:buClr>
              <a:buSzPts val="6900"/>
              <a:buNone/>
              <a:defRPr sz="6900">
                <a:solidFill>
                  <a:srgbClr val="191919"/>
                </a:solidFill>
              </a:defRPr>
            </a:lvl8pPr>
            <a:lvl9pPr lvl="8" algn="ctr">
              <a:lnSpc>
                <a:spcPct val="100000"/>
              </a:lnSpc>
              <a:spcBef>
                <a:spcPts val="0"/>
              </a:spcBef>
              <a:spcAft>
                <a:spcPts val="0"/>
              </a:spcAft>
              <a:buClr>
                <a:srgbClr val="191919"/>
              </a:buClr>
              <a:buSzPts val="6900"/>
              <a:buNone/>
              <a:defRPr sz="6900">
                <a:solidFill>
                  <a:srgbClr val="191919"/>
                </a:solidFill>
              </a:defRPr>
            </a:lvl9pPr>
          </a:lstStyle>
          <a:p>
            <a:endParaRPr/>
          </a:p>
        </p:txBody>
      </p:sp>
      <p:sp>
        <p:nvSpPr>
          <p:cNvPr id="390" name="Google Shape;390;g162390eb111_2_688"/>
          <p:cNvSpPr txBox="1">
            <a:spLocks noGrp="1"/>
          </p:cNvSpPr>
          <p:nvPr>
            <p:ph type="subTitle" idx="1"/>
          </p:nvPr>
        </p:nvSpPr>
        <p:spPr>
          <a:xfrm>
            <a:off x="3545233" y="4533200"/>
            <a:ext cx="5101500" cy="5460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91" name="Google Shape;391;g162390eb111_2_688"/>
          <p:cNvSpPr txBox="1">
            <a:spLocks noGrp="1"/>
          </p:cNvSpPr>
          <p:nvPr>
            <p:ph type="title" idx="2"/>
          </p:nvPr>
        </p:nvSpPr>
        <p:spPr>
          <a:xfrm>
            <a:off x="5170000" y="719983"/>
            <a:ext cx="1851900" cy="306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2"/>
        <p:cNvGrpSpPr/>
        <p:nvPr/>
      </p:nvGrpSpPr>
      <p:grpSpPr>
        <a:xfrm>
          <a:off x="0" y="0"/>
          <a:ext cx="0" cy="0"/>
          <a:chOff x="0" y="0"/>
          <a:chExt cx="0" cy="0"/>
        </a:xfrm>
      </p:grpSpPr>
      <p:pic>
        <p:nvPicPr>
          <p:cNvPr id="393" name="Google Shape;393;g162390eb111_2_693"/>
          <p:cNvPicPr preferRelativeResize="0"/>
          <p:nvPr/>
        </p:nvPicPr>
        <p:blipFill rotWithShape="1">
          <a:blip r:embed="rId2">
            <a:alphaModFix/>
          </a:blip>
          <a:srcRect l="37845" b="57845"/>
          <a:stretch/>
        </p:blipFill>
        <p:spPr>
          <a:xfrm rot="10800000">
            <a:off x="4725700" y="1"/>
            <a:ext cx="7466312" cy="2578799"/>
          </a:xfrm>
          <a:prstGeom prst="rect">
            <a:avLst/>
          </a:prstGeom>
          <a:noFill/>
          <a:ln>
            <a:noFill/>
          </a:ln>
        </p:spPr>
      </p:pic>
      <p:sp>
        <p:nvSpPr>
          <p:cNvPr id="394" name="Google Shape;394;g162390eb111_2_693"/>
          <p:cNvSpPr txBox="1">
            <a:spLocks noGrp="1"/>
          </p:cNvSpPr>
          <p:nvPr>
            <p:ph type="title"/>
          </p:nvPr>
        </p:nvSpPr>
        <p:spPr>
          <a:xfrm>
            <a:off x="960000" y="3087773"/>
            <a:ext cx="10272000" cy="975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67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95" name="Google Shape;395;g162390eb111_2_693"/>
          <p:cNvSpPr txBox="1">
            <a:spLocks noGrp="1"/>
          </p:cNvSpPr>
          <p:nvPr>
            <p:ph type="title" idx="2"/>
          </p:nvPr>
        </p:nvSpPr>
        <p:spPr>
          <a:xfrm>
            <a:off x="4572000" y="1310873"/>
            <a:ext cx="3048000" cy="1828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000"/>
              <a:buNone/>
              <a:defRPr sz="13300">
                <a:solidFill>
                  <a:schemeClr val="dk2"/>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396" name="Google Shape;396;g162390eb111_2_693"/>
          <p:cNvSpPr txBox="1">
            <a:spLocks noGrp="1"/>
          </p:cNvSpPr>
          <p:nvPr>
            <p:ph type="subTitle" idx="1"/>
          </p:nvPr>
        </p:nvSpPr>
        <p:spPr>
          <a:xfrm>
            <a:off x="3441700" y="4170140"/>
            <a:ext cx="5308800" cy="6096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397" name="Google Shape;397;g162390eb111_2_693"/>
          <p:cNvPicPr preferRelativeResize="0"/>
          <p:nvPr/>
        </p:nvPicPr>
        <p:blipFill rotWithShape="1">
          <a:blip r:embed="rId2">
            <a:alphaModFix/>
          </a:blip>
          <a:srcRect l="37845" b="57845"/>
          <a:stretch/>
        </p:blipFill>
        <p:spPr>
          <a:xfrm>
            <a:off x="0" y="4279200"/>
            <a:ext cx="7466312" cy="2578799"/>
          </a:xfrm>
          <a:prstGeom prst="rect">
            <a:avLst/>
          </a:prstGeom>
          <a:noFill/>
          <a:ln>
            <a:noFill/>
          </a:ln>
        </p:spPr>
      </p:pic>
      <p:sp>
        <p:nvSpPr>
          <p:cNvPr id="398" name="Google Shape;398;g162390eb111_2_693"/>
          <p:cNvSpPr txBox="1">
            <a:spLocks noGrp="1"/>
          </p:cNvSpPr>
          <p:nvPr>
            <p:ph type="title" idx="3"/>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9"/>
        <p:cNvGrpSpPr/>
        <p:nvPr/>
      </p:nvGrpSpPr>
      <p:grpSpPr>
        <a:xfrm>
          <a:off x="0" y="0"/>
          <a:ext cx="0" cy="0"/>
          <a:chOff x="0" y="0"/>
          <a:chExt cx="0" cy="0"/>
        </a:xfrm>
      </p:grpSpPr>
      <p:sp>
        <p:nvSpPr>
          <p:cNvPr id="400" name="Google Shape;400;g162390eb111_2_700"/>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401" name="Google Shape;401;g162390eb111_2_700"/>
          <p:cNvSpPr txBox="1">
            <a:spLocks noGrp="1"/>
          </p:cNvSpPr>
          <p:nvPr>
            <p:ph type="body" idx="1"/>
          </p:nvPr>
        </p:nvSpPr>
        <p:spPr>
          <a:xfrm>
            <a:off x="960000" y="1536633"/>
            <a:ext cx="10272000" cy="1828800"/>
          </a:xfrm>
          <a:prstGeom prst="rect">
            <a:avLst/>
          </a:prstGeom>
          <a:noFill/>
          <a:ln>
            <a:noFill/>
          </a:ln>
        </p:spPr>
        <p:txBody>
          <a:bodyPr spcFirstLastPara="1" wrap="square" lIns="121900" tIns="121900" rIns="121900" bIns="121900" anchor="t" anchorCtr="0">
            <a:noAutofit/>
          </a:bodyPr>
          <a:lstStyle>
            <a:lvl1pPr marL="457200" lvl="0" indent="-336550" algn="l">
              <a:lnSpc>
                <a:spcPct val="100000"/>
              </a:lnSpc>
              <a:spcBef>
                <a:spcPts val="0"/>
              </a:spcBef>
              <a:spcAft>
                <a:spcPts val="0"/>
              </a:spcAft>
              <a:buClr>
                <a:schemeClr val="dk2"/>
              </a:buClr>
              <a:buSzPts val="1700"/>
              <a:buFont typeface="Arial"/>
              <a:buChar char="●"/>
              <a:defRPr sz="1700"/>
            </a:lvl1pPr>
            <a:lvl2pPr marL="914400" lvl="1" indent="-336550" algn="l">
              <a:lnSpc>
                <a:spcPct val="115000"/>
              </a:lnSpc>
              <a:spcBef>
                <a:spcPts val="0"/>
              </a:spcBef>
              <a:spcAft>
                <a:spcPts val="0"/>
              </a:spcAft>
              <a:buSzPts val="1700"/>
              <a:buFont typeface="Arial"/>
              <a:buChar char="○"/>
              <a:defRPr sz="1700"/>
            </a:lvl2pPr>
            <a:lvl3pPr marL="1371600" lvl="2" indent="-336550" algn="l">
              <a:lnSpc>
                <a:spcPct val="115000"/>
              </a:lnSpc>
              <a:spcBef>
                <a:spcPts val="0"/>
              </a:spcBef>
              <a:spcAft>
                <a:spcPts val="0"/>
              </a:spcAft>
              <a:buSzPts val="1700"/>
              <a:buFont typeface="Arial"/>
              <a:buChar char="■"/>
              <a:defRPr sz="1700"/>
            </a:lvl3pPr>
            <a:lvl4pPr marL="1828800" lvl="3" indent="-336550" algn="l">
              <a:lnSpc>
                <a:spcPct val="115000"/>
              </a:lnSpc>
              <a:spcBef>
                <a:spcPts val="0"/>
              </a:spcBef>
              <a:spcAft>
                <a:spcPts val="0"/>
              </a:spcAft>
              <a:buSzPts val="1700"/>
              <a:buFont typeface="Arial"/>
              <a:buChar char="●"/>
              <a:defRPr sz="1700"/>
            </a:lvl4pPr>
            <a:lvl5pPr marL="2286000" lvl="4" indent="-336550" algn="l">
              <a:lnSpc>
                <a:spcPct val="115000"/>
              </a:lnSpc>
              <a:spcBef>
                <a:spcPts val="0"/>
              </a:spcBef>
              <a:spcAft>
                <a:spcPts val="0"/>
              </a:spcAft>
              <a:buSzPts val="1700"/>
              <a:buFont typeface="Arial"/>
              <a:buChar char="○"/>
              <a:defRPr sz="1700"/>
            </a:lvl5pPr>
            <a:lvl6pPr marL="2743200" lvl="5" indent="-336550" algn="l">
              <a:lnSpc>
                <a:spcPct val="115000"/>
              </a:lnSpc>
              <a:spcBef>
                <a:spcPts val="0"/>
              </a:spcBef>
              <a:spcAft>
                <a:spcPts val="0"/>
              </a:spcAft>
              <a:buSzPts val="1700"/>
              <a:buFont typeface="Arial"/>
              <a:buChar char="■"/>
              <a:defRPr sz="1700"/>
            </a:lvl6pPr>
            <a:lvl7pPr marL="3200400" lvl="6" indent="-336550" algn="l">
              <a:lnSpc>
                <a:spcPct val="115000"/>
              </a:lnSpc>
              <a:spcBef>
                <a:spcPts val="0"/>
              </a:spcBef>
              <a:spcAft>
                <a:spcPts val="0"/>
              </a:spcAft>
              <a:buSzPts val="1700"/>
              <a:buFont typeface="Arial"/>
              <a:buChar char="●"/>
              <a:defRPr sz="1700"/>
            </a:lvl7pPr>
            <a:lvl8pPr marL="3657600" lvl="7" indent="-336550" algn="l">
              <a:lnSpc>
                <a:spcPct val="115000"/>
              </a:lnSpc>
              <a:spcBef>
                <a:spcPts val="0"/>
              </a:spcBef>
              <a:spcAft>
                <a:spcPts val="0"/>
              </a:spcAft>
              <a:buSzPts val="1700"/>
              <a:buFont typeface="Arial"/>
              <a:buChar char="○"/>
              <a:defRPr sz="1700"/>
            </a:lvl8pPr>
            <a:lvl9pPr marL="4114800" lvl="8" indent="-336550" algn="l">
              <a:lnSpc>
                <a:spcPct val="115000"/>
              </a:lnSpc>
              <a:spcBef>
                <a:spcPts val="0"/>
              </a:spcBef>
              <a:spcAft>
                <a:spcPts val="0"/>
              </a:spcAft>
              <a:buSzPts val="1700"/>
              <a:buFont typeface="Arial"/>
              <a:buChar char="■"/>
              <a:defRPr sz="1700"/>
            </a:lvl9pPr>
          </a:lstStyle>
          <a:p>
            <a:endParaRPr/>
          </a:p>
        </p:txBody>
      </p:sp>
      <p:pic>
        <p:nvPicPr>
          <p:cNvPr id="402" name="Google Shape;402;g162390eb111_2_700"/>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3"/>
        <p:cNvGrpSpPr/>
        <p:nvPr/>
      </p:nvGrpSpPr>
      <p:grpSpPr>
        <a:xfrm>
          <a:off x="0" y="0"/>
          <a:ext cx="0" cy="0"/>
          <a:chOff x="0" y="0"/>
          <a:chExt cx="0" cy="0"/>
        </a:xfrm>
      </p:grpSpPr>
      <p:pic>
        <p:nvPicPr>
          <p:cNvPr id="404" name="Google Shape;404;g162390eb111_2_704"/>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
        <p:nvSpPr>
          <p:cNvPr id="405" name="Google Shape;405;g162390eb111_2_704"/>
          <p:cNvSpPr txBox="1">
            <a:spLocks noGrp="1"/>
          </p:cNvSpPr>
          <p:nvPr>
            <p:ph type="subTitle" idx="1"/>
          </p:nvPr>
        </p:nvSpPr>
        <p:spPr>
          <a:xfrm>
            <a:off x="960033" y="4038600"/>
            <a:ext cx="46089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406" name="Google Shape;406;g162390eb111_2_704"/>
          <p:cNvSpPr txBox="1">
            <a:spLocks noGrp="1"/>
          </p:cNvSpPr>
          <p:nvPr>
            <p:ph type="subTitle" idx="2"/>
          </p:nvPr>
        </p:nvSpPr>
        <p:spPr>
          <a:xfrm>
            <a:off x="6623187" y="4038600"/>
            <a:ext cx="46089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407" name="Google Shape;407;g162390eb111_2_704"/>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408" name="Google Shape;408;g162390eb111_2_704"/>
          <p:cNvSpPr txBox="1">
            <a:spLocks noGrp="1"/>
          </p:cNvSpPr>
          <p:nvPr>
            <p:ph type="title" idx="3"/>
          </p:nvPr>
        </p:nvSpPr>
        <p:spPr>
          <a:xfrm>
            <a:off x="960033" y="3429000"/>
            <a:ext cx="46089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200"/>
              <a:buNone/>
              <a:defRPr sz="29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409" name="Google Shape;409;g162390eb111_2_704"/>
          <p:cNvSpPr txBox="1">
            <a:spLocks noGrp="1"/>
          </p:cNvSpPr>
          <p:nvPr>
            <p:ph type="title" idx="4"/>
          </p:nvPr>
        </p:nvSpPr>
        <p:spPr>
          <a:xfrm>
            <a:off x="6623187" y="3429000"/>
            <a:ext cx="46089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200"/>
              <a:buNone/>
              <a:defRPr sz="29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0"/>
        <p:cNvGrpSpPr/>
        <p:nvPr/>
      </p:nvGrpSpPr>
      <p:grpSpPr>
        <a:xfrm>
          <a:off x="0" y="0"/>
          <a:ext cx="0" cy="0"/>
          <a:chOff x="0" y="0"/>
          <a:chExt cx="0" cy="0"/>
        </a:xfrm>
      </p:grpSpPr>
      <p:sp>
        <p:nvSpPr>
          <p:cNvPr id="411" name="Google Shape;411;g162390eb111_2_711"/>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412" name="Google Shape;412;g162390eb111_2_711"/>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3"/>
        <p:cNvGrpSpPr/>
        <p:nvPr/>
      </p:nvGrpSpPr>
      <p:grpSpPr>
        <a:xfrm>
          <a:off x="0" y="0"/>
          <a:ext cx="0" cy="0"/>
          <a:chOff x="0" y="0"/>
          <a:chExt cx="0" cy="0"/>
        </a:xfrm>
      </p:grpSpPr>
      <p:sp>
        <p:nvSpPr>
          <p:cNvPr id="414" name="Google Shape;414;g162390eb111_2_714"/>
          <p:cNvSpPr txBox="1">
            <a:spLocks noGrp="1"/>
          </p:cNvSpPr>
          <p:nvPr>
            <p:ph type="title"/>
          </p:nvPr>
        </p:nvSpPr>
        <p:spPr>
          <a:xfrm>
            <a:off x="960000" y="1538933"/>
            <a:ext cx="54012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415" name="Google Shape;415;g162390eb111_2_714"/>
          <p:cNvSpPr txBox="1">
            <a:spLocks noGrp="1"/>
          </p:cNvSpPr>
          <p:nvPr>
            <p:ph type="body" idx="1"/>
          </p:nvPr>
        </p:nvSpPr>
        <p:spPr>
          <a:xfrm>
            <a:off x="960000" y="2636667"/>
            <a:ext cx="5401200" cy="2682300"/>
          </a:xfrm>
          <a:prstGeom prst="rect">
            <a:avLst/>
          </a:prstGeom>
          <a:noFill/>
          <a:ln>
            <a:noFill/>
          </a:ln>
        </p:spPr>
        <p:txBody>
          <a:bodyPr spcFirstLastPara="1" wrap="square" lIns="121900" tIns="121900" rIns="121900" bIns="121900" anchor="t" anchorCtr="0">
            <a:noAutofit/>
          </a:bodyPr>
          <a:lstStyle>
            <a:lvl1pPr marL="457200" lvl="0" indent="-298450" algn="l">
              <a:lnSpc>
                <a:spcPct val="100000"/>
              </a:lnSpc>
              <a:spcBef>
                <a:spcPts val="0"/>
              </a:spcBef>
              <a:spcAft>
                <a:spcPts val="0"/>
              </a:spcAft>
              <a:buSzPts val="1100"/>
              <a:buFont typeface="Open Sans"/>
              <a:buChar char="●"/>
              <a:defRPr sz="1700"/>
            </a:lvl1pPr>
            <a:lvl2pPr marL="914400" lvl="1" indent="-298450" algn="l">
              <a:lnSpc>
                <a:spcPct val="100000"/>
              </a:lnSpc>
              <a:spcBef>
                <a:spcPts val="0"/>
              </a:spcBef>
              <a:spcAft>
                <a:spcPts val="0"/>
              </a:spcAft>
              <a:buSzPts val="1100"/>
              <a:buFont typeface="Open Sans"/>
              <a:buChar char="○"/>
              <a:defRPr/>
            </a:lvl2pPr>
            <a:lvl3pPr marL="1371600" lvl="2" indent="-298450" algn="l">
              <a:lnSpc>
                <a:spcPct val="100000"/>
              </a:lnSpc>
              <a:spcBef>
                <a:spcPts val="0"/>
              </a:spcBef>
              <a:spcAft>
                <a:spcPts val="0"/>
              </a:spcAft>
              <a:buSzPts val="1100"/>
              <a:buFont typeface="Open Sans"/>
              <a:buChar char="■"/>
              <a:defRPr/>
            </a:lvl3pPr>
            <a:lvl4pPr marL="1828800" lvl="3" indent="-298450" algn="l">
              <a:lnSpc>
                <a:spcPct val="100000"/>
              </a:lnSpc>
              <a:spcBef>
                <a:spcPts val="0"/>
              </a:spcBef>
              <a:spcAft>
                <a:spcPts val="0"/>
              </a:spcAft>
              <a:buSzPts val="1100"/>
              <a:buFont typeface="Open Sans"/>
              <a:buChar char="●"/>
              <a:defRPr/>
            </a:lvl4pPr>
            <a:lvl5pPr marL="2286000" lvl="4" indent="-330200" algn="l">
              <a:lnSpc>
                <a:spcPct val="100000"/>
              </a:lnSpc>
              <a:spcBef>
                <a:spcPts val="0"/>
              </a:spcBef>
              <a:spcAft>
                <a:spcPts val="0"/>
              </a:spcAft>
              <a:buSzPts val="1600"/>
              <a:buFont typeface="Open Sans"/>
              <a:buChar char="○"/>
              <a:defRPr/>
            </a:lvl5pPr>
            <a:lvl6pPr marL="2743200" lvl="5" indent="-330200" algn="l">
              <a:lnSpc>
                <a:spcPct val="100000"/>
              </a:lnSpc>
              <a:spcBef>
                <a:spcPts val="0"/>
              </a:spcBef>
              <a:spcAft>
                <a:spcPts val="0"/>
              </a:spcAft>
              <a:buSzPts val="1600"/>
              <a:buFont typeface="Open Sans"/>
              <a:buChar char="■"/>
              <a:defRPr/>
            </a:lvl6pPr>
            <a:lvl7pPr marL="3200400" lvl="6" indent="-285750" algn="l">
              <a:lnSpc>
                <a:spcPct val="100000"/>
              </a:lnSpc>
              <a:spcBef>
                <a:spcPts val="0"/>
              </a:spcBef>
              <a:spcAft>
                <a:spcPts val="0"/>
              </a:spcAft>
              <a:buSzPts val="900"/>
              <a:buFont typeface="Open Sans"/>
              <a:buChar char="●"/>
              <a:defRPr/>
            </a:lvl7pPr>
            <a:lvl8pPr marL="3657600" lvl="7" indent="-285750" algn="l">
              <a:lnSpc>
                <a:spcPct val="100000"/>
              </a:lnSpc>
              <a:spcBef>
                <a:spcPts val="0"/>
              </a:spcBef>
              <a:spcAft>
                <a:spcPts val="0"/>
              </a:spcAft>
              <a:buSzPts val="900"/>
              <a:buFont typeface="Open Sans"/>
              <a:buChar char="○"/>
              <a:defRPr/>
            </a:lvl8pPr>
            <a:lvl9pPr marL="4114800" lvl="8" indent="-279400" algn="l">
              <a:lnSpc>
                <a:spcPct val="100000"/>
              </a:lnSpc>
              <a:spcBef>
                <a:spcPts val="0"/>
              </a:spcBef>
              <a:spcAft>
                <a:spcPts val="0"/>
              </a:spcAft>
              <a:buSzPts val="800"/>
              <a:buFont typeface="Open Sans"/>
              <a:buChar char="■"/>
              <a:defRPr/>
            </a:lvl9pPr>
          </a:lstStyle>
          <a:p>
            <a:endParaRPr/>
          </a:p>
        </p:txBody>
      </p:sp>
      <p:pic>
        <p:nvPicPr>
          <p:cNvPr id="416" name="Google Shape;416;g162390eb111_2_714"/>
          <p:cNvPicPr preferRelativeResize="0"/>
          <p:nvPr/>
        </p:nvPicPr>
        <p:blipFill rotWithShape="1">
          <a:blip r:embed="rId2">
            <a:alphaModFix/>
          </a:blip>
          <a:srcRect t="6820" r="39674" b="7481"/>
          <a:stretch/>
        </p:blipFill>
        <p:spPr>
          <a:xfrm>
            <a:off x="6997700" y="-212467"/>
            <a:ext cx="5194298" cy="801953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7"/>
        <p:cNvGrpSpPr/>
        <p:nvPr/>
      </p:nvGrpSpPr>
      <p:grpSpPr>
        <a:xfrm>
          <a:off x="0" y="0"/>
          <a:ext cx="0" cy="0"/>
          <a:chOff x="0" y="0"/>
          <a:chExt cx="0" cy="0"/>
        </a:xfrm>
      </p:grpSpPr>
      <p:pic>
        <p:nvPicPr>
          <p:cNvPr id="418" name="Google Shape;418;g162390eb111_2_718"/>
          <p:cNvPicPr preferRelativeResize="0"/>
          <p:nvPr/>
        </p:nvPicPr>
        <p:blipFill rotWithShape="1">
          <a:blip r:embed="rId2">
            <a:alphaModFix/>
          </a:blip>
          <a:srcRect t="71036"/>
          <a:stretch/>
        </p:blipFill>
        <p:spPr>
          <a:xfrm>
            <a:off x="960000" y="6"/>
            <a:ext cx="10272005" cy="1515122"/>
          </a:xfrm>
          <a:prstGeom prst="rect">
            <a:avLst/>
          </a:prstGeom>
          <a:noFill/>
          <a:ln>
            <a:noFill/>
          </a:ln>
        </p:spPr>
      </p:pic>
      <p:pic>
        <p:nvPicPr>
          <p:cNvPr id="419" name="Google Shape;419;g162390eb111_2_718"/>
          <p:cNvPicPr preferRelativeResize="0"/>
          <p:nvPr/>
        </p:nvPicPr>
        <p:blipFill rotWithShape="1">
          <a:blip r:embed="rId2">
            <a:alphaModFix/>
          </a:blip>
          <a:srcRect t="71036"/>
          <a:stretch/>
        </p:blipFill>
        <p:spPr>
          <a:xfrm rot="10800000" flipH="1">
            <a:off x="960000" y="5342872"/>
            <a:ext cx="10272005" cy="1515122"/>
          </a:xfrm>
          <a:prstGeom prst="rect">
            <a:avLst/>
          </a:prstGeom>
          <a:noFill/>
          <a:ln>
            <a:noFill/>
          </a:ln>
        </p:spPr>
      </p:pic>
      <p:sp>
        <p:nvSpPr>
          <p:cNvPr id="420" name="Google Shape;420;g162390eb111_2_718"/>
          <p:cNvSpPr txBox="1">
            <a:spLocks noGrp="1"/>
          </p:cNvSpPr>
          <p:nvPr>
            <p:ph type="title"/>
          </p:nvPr>
        </p:nvSpPr>
        <p:spPr>
          <a:xfrm>
            <a:off x="1850800" y="1844000"/>
            <a:ext cx="8490300" cy="3170100"/>
          </a:xfrm>
          <a:prstGeom prst="rect">
            <a:avLst/>
          </a:prstGeom>
          <a:noFill/>
          <a:ln>
            <a:noFill/>
          </a:ln>
        </p:spPr>
        <p:txBody>
          <a:bodyPr spcFirstLastPara="1" wrap="square" lIns="121900" tIns="121900" rIns="121900" bIns="121900" anchor="ctr" anchorCtr="0">
            <a:noAutofit/>
          </a:bodyPr>
          <a:lstStyle>
            <a:lvl1pPr lvl="0" algn="ctr">
              <a:lnSpc>
                <a:spcPct val="80000"/>
              </a:lnSpc>
              <a:spcBef>
                <a:spcPts val="0"/>
              </a:spcBef>
              <a:spcAft>
                <a:spcPts val="0"/>
              </a:spcAft>
              <a:buSzPts val="8000"/>
              <a:buNone/>
              <a:defRPr sz="133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421" name="Google Shape;421;g162390eb111_2_718"/>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p:cSld name="OBJECT_1">
    <p:spTree>
      <p:nvGrpSpPr>
        <p:cNvPr id="1" name="Shape 44"/>
        <p:cNvGrpSpPr/>
        <p:nvPr/>
      </p:nvGrpSpPr>
      <p:grpSpPr>
        <a:xfrm>
          <a:off x="0" y="0"/>
          <a:ext cx="0" cy="0"/>
          <a:chOff x="0" y="0"/>
          <a:chExt cx="0" cy="0"/>
        </a:xfrm>
      </p:grpSpPr>
      <p:sp>
        <p:nvSpPr>
          <p:cNvPr id="45" name="Google Shape;45;g108318bd86f_0_270"/>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108318bd86f_0_270"/>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108318bd86f_0_270"/>
          <p:cNvSpPr txBox="1">
            <a:spLocks noGrp="1"/>
          </p:cNvSpPr>
          <p:nvPr>
            <p:ph type="sldNum" idx="12"/>
          </p:nvPr>
        </p:nvSpPr>
        <p:spPr>
          <a:xfrm>
            <a:off x="230378" y="6404810"/>
            <a:ext cx="329400" cy="277200"/>
          </a:xfrm>
          <a:prstGeom prst="rect">
            <a:avLst/>
          </a:prstGeom>
          <a:noFill/>
          <a:ln>
            <a:noFill/>
          </a:ln>
        </p:spPr>
        <p:txBody>
          <a:bodyPr spcFirstLastPara="1" wrap="square" lIns="0" tIns="0" rIns="0" bIns="0" anchor="t" anchorCtr="0">
            <a:spAutoFit/>
          </a:bodyPr>
          <a:lstStyle>
            <a:lvl1pPr marL="25400" marR="0" lvl="0"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1pPr>
            <a:lvl2pPr marL="25400" marR="0" lvl="1"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2pPr>
            <a:lvl3pPr marL="25400" marR="0" lvl="2"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3pPr>
            <a:lvl4pPr marL="25400" marR="0" lvl="3"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4pPr>
            <a:lvl5pPr marL="25400" marR="0" lvl="4"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5pPr>
            <a:lvl6pPr marL="25400" marR="0" lvl="5"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6pPr>
            <a:lvl7pPr marL="25400" marR="0" lvl="6"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7pPr>
            <a:lvl8pPr marL="25400" marR="0" lvl="7"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8pPr>
            <a:lvl9pPr marL="25400" marR="0" lvl="8" indent="0" algn="r">
              <a:lnSpc>
                <a:spcPct val="117213"/>
              </a:lnSpc>
              <a:spcBef>
                <a:spcPts val="0"/>
              </a:spcBef>
              <a:spcAft>
                <a:spcPts val="0"/>
              </a:spcAft>
              <a:buClr>
                <a:srgbClr val="000000"/>
              </a:buClr>
              <a:buSzPts val="1200"/>
              <a:buFont typeface="Arial"/>
              <a:buNone/>
              <a:defRPr sz="1800" b="1" i="0" u="none" strike="noStrike" cap="none">
                <a:solidFill>
                  <a:schemeClr val="lt1"/>
                </a:solidFill>
                <a:latin typeface="Arial"/>
                <a:ea typeface="Arial"/>
                <a:cs typeface="Arial"/>
                <a:sym typeface="Arial"/>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2"/>
        <p:cNvGrpSpPr/>
        <p:nvPr/>
      </p:nvGrpSpPr>
      <p:grpSpPr>
        <a:xfrm>
          <a:off x="0" y="0"/>
          <a:ext cx="0" cy="0"/>
          <a:chOff x="0" y="0"/>
          <a:chExt cx="0" cy="0"/>
        </a:xfrm>
      </p:grpSpPr>
      <p:sp>
        <p:nvSpPr>
          <p:cNvPr id="423" name="Google Shape;423;g162390eb111_2_723"/>
          <p:cNvSpPr txBox="1">
            <a:spLocks noGrp="1"/>
          </p:cNvSpPr>
          <p:nvPr>
            <p:ph type="title"/>
          </p:nvPr>
        </p:nvSpPr>
        <p:spPr>
          <a:xfrm>
            <a:off x="960000" y="1617984"/>
            <a:ext cx="10272000" cy="23163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4800"/>
              <a:buNone/>
              <a:defRPr sz="160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424" name="Google Shape;424;g162390eb111_2_723"/>
          <p:cNvSpPr txBox="1">
            <a:spLocks noGrp="1"/>
          </p:cNvSpPr>
          <p:nvPr>
            <p:ph type="subTitle" idx="1"/>
          </p:nvPr>
        </p:nvSpPr>
        <p:spPr>
          <a:xfrm>
            <a:off x="3049176" y="3776700"/>
            <a:ext cx="6093900" cy="951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425" name="Google Shape;425;g162390eb111_2_723"/>
          <p:cNvPicPr preferRelativeResize="0"/>
          <p:nvPr/>
        </p:nvPicPr>
        <p:blipFill rotWithShape="1">
          <a:blip r:embed="rId2">
            <a:alphaModFix/>
          </a:blip>
          <a:srcRect t="71036"/>
          <a:stretch/>
        </p:blipFill>
        <p:spPr>
          <a:xfrm rot="10800000" flipH="1">
            <a:off x="0" y="5061534"/>
            <a:ext cx="12192005" cy="1798333"/>
          </a:xfrm>
          <a:prstGeom prst="rect">
            <a:avLst/>
          </a:prstGeom>
          <a:noFill/>
          <a:ln>
            <a:noFill/>
          </a:ln>
        </p:spPr>
      </p:pic>
      <p:sp>
        <p:nvSpPr>
          <p:cNvPr id="426" name="Google Shape;426;g162390eb111_2_723"/>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7"/>
        <p:cNvGrpSpPr/>
        <p:nvPr/>
      </p:nvGrpSpPr>
      <p:grpSpPr>
        <a:xfrm>
          <a:off x="0" y="0"/>
          <a:ext cx="0" cy="0"/>
          <a:chOff x="0" y="0"/>
          <a:chExt cx="0" cy="0"/>
        </a:xfrm>
      </p:grpSpPr>
      <p:sp>
        <p:nvSpPr>
          <p:cNvPr id="428" name="Google Shape;428;g162390eb111_2_728"/>
          <p:cNvSpPr txBox="1">
            <a:spLocks noGrp="1"/>
          </p:cNvSpPr>
          <p:nvPr>
            <p:ph type="title"/>
          </p:nvPr>
        </p:nvSpPr>
        <p:spPr>
          <a:xfrm>
            <a:off x="1646000" y="3008344"/>
            <a:ext cx="89001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700"/>
              <a:buNone/>
              <a:defRPr sz="4000"/>
            </a:lvl1pPr>
            <a:lvl2pPr lvl="1" algn="ctr">
              <a:lnSpc>
                <a:spcPct val="100000"/>
              </a:lnSpc>
              <a:spcBef>
                <a:spcPts val="0"/>
              </a:spcBef>
              <a:spcAft>
                <a:spcPts val="0"/>
              </a:spcAft>
              <a:buSzPts val="4700"/>
              <a:buNone/>
              <a:defRPr/>
            </a:lvl2pPr>
            <a:lvl3pPr lvl="2" algn="ctr">
              <a:lnSpc>
                <a:spcPct val="100000"/>
              </a:lnSpc>
              <a:spcBef>
                <a:spcPts val="0"/>
              </a:spcBef>
              <a:spcAft>
                <a:spcPts val="0"/>
              </a:spcAft>
              <a:buSzPts val="4700"/>
              <a:buNone/>
              <a:defRPr/>
            </a:lvl3pPr>
            <a:lvl4pPr lvl="3" algn="ctr">
              <a:lnSpc>
                <a:spcPct val="100000"/>
              </a:lnSpc>
              <a:spcBef>
                <a:spcPts val="0"/>
              </a:spcBef>
              <a:spcAft>
                <a:spcPts val="0"/>
              </a:spcAft>
              <a:buSzPts val="4700"/>
              <a:buNone/>
              <a:defRPr/>
            </a:lvl4pPr>
            <a:lvl5pPr lvl="4" algn="ctr">
              <a:lnSpc>
                <a:spcPct val="100000"/>
              </a:lnSpc>
              <a:spcBef>
                <a:spcPts val="0"/>
              </a:spcBef>
              <a:spcAft>
                <a:spcPts val="0"/>
              </a:spcAft>
              <a:buSzPts val="4700"/>
              <a:buNone/>
              <a:defRPr/>
            </a:lvl5pPr>
            <a:lvl6pPr lvl="5" algn="ctr">
              <a:lnSpc>
                <a:spcPct val="100000"/>
              </a:lnSpc>
              <a:spcBef>
                <a:spcPts val="0"/>
              </a:spcBef>
              <a:spcAft>
                <a:spcPts val="0"/>
              </a:spcAft>
              <a:buSzPts val="4700"/>
              <a:buNone/>
              <a:defRPr/>
            </a:lvl6pPr>
            <a:lvl7pPr lvl="6" algn="ctr">
              <a:lnSpc>
                <a:spcPct val="100000"/>
              </a:lnSpc>
              <a:spcBef>
                <a:spcPts val="0"/>
              </a:spcBef>
              <a:spcAft>
                <a:spcPts val="0"/>
              </a:spcAft>
              <a:buSzPts val="4700"/>
              <a:buNone/>
              <a:defRPr/>
            </a:lvl7pPr>
            <a:lvl8pPr lvl="7" algn="ctr">
              <a:lnSpc>
                <a:spcPct val="100000"/>
              </a:lnSpc>
              <a:spcBef>
                <a:spcPts val="0"/>
              </a:spcBef>
              <a:spcAft>
                <a:spcPts val="0"/>
              </a:spcAft>
              <a:buSzPts val="4700"/>
              <a:buNone/>
              <a:defRPr/>
            </a:lvl8pPr>
            <a:lvl9pPr lvl="8" algn="ctr">
              <a:lnSpc>
                <a:spcPct val="100000"/>
              </a:lnSpc>
              <a:spcBef>
                <a:spcPts val="0"/>
              </a:spcBef>
              <a:spcAft>
                <a:spcPts val="0"/>
              </a:spcAft>
              <a:buSzPts val="47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9"/>
        <p:cNvGrpSpPr/>
        <p:nvPr/>
      </p:nvGrpSpPr>
      <p:grpSpPr>
        <a:xfrm>
          <a:off x="0" y="0"/>
          <a:ext cx="0" cy="0"/>
          <a:chOff x="0" y="0"/>
          <a:chExt cx="0" cy="0"/>
        </a:xfrm>
      </p:grpSpPr>
      <p:sp>
        <p:nvSpPr>
          <p:cNvPr id="430" name="Google Shape;430;g162390eb111_2_730"/>
          <p:cNvSpPr txBox="1">
            <a:spLocks noGrp="1"/>
          </p:cNvSpPr>
          <p:nvPr>
            <p:ph type="title" hasCustomPrompt="1"/>
          </p:nvPr>
        </p:nvSpPr>
        <p:spPr>
          <a:xfrm>
            <a:off x="960000" y="2077967"/>
            <a:ext cx="10272000" cy="2014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2800"/>
              <a:buNone/>
              <a:defRPr sz="12000"/>
            </a:lvl1pPr>
            <a:lvl2pPr lvl="1" algn="ctr">
              <a:lnSpc>
                <a:spcPct val="100000"/>
              </a:lnSpc>
              <a:spcBef>
                <a:spcPts val="0"/>
              </a:spcBef>
              <a:spcAft>
                <a:spcPts val="0"/>
              </a:spcAft>
              <a:buSzPts val="12800"/>
              <a:buNone/>
              <a:defRPr sz="12800"/>
            </a:lvl2pPr>
            <a:lvl3pPr lvl="2" algn="ctr">
              <a:lnSpc>
                <a:spcPct val="100000"/>
              </a:lnSpc>
              <a:spcBef>
                <a:spcPts val="0"/>
              </a:spcBef>
              <a:spcAft>
                <a:spcPts val="0"/>
              </a:spcAft>
              <a:buSzPts val="12800"/>
              <a:buNone/>
              <a:defRPr sz="12800"/>
            </a:lvl3pPr>
            <a:lvl4pPr lvl="3" algn="ctr">
              <a:lnSpc>
                <a:spcPct val="100000"/>
              </a:lnSpc>
              <a:spcBef>
                <a:spcPts val="0"/>
              </a:spcBef>
              <a:spcAft>
                <a:spcPts val="0"/>
              </a:spcAft>
              <a:buSzPts val="12800"/>
              <a:buNone/>
              <a:defRPr sz="12800"/>
            </a:lvl4pPr>
            <a:lvl5pPr lvl="4" algn="ctr">
              <a:lnSpc>
                <a:spcPct val="100000"/>
              </a:lnSpc>
              <a:spcBef>
                <a:spcPts val="0"/>
              </a:spcBef>
              <a:spcAft>
                <a:spcPts val="0"/>
              </a:spcAft>
              <a:buSzPts val="12800"/>
              <a:buNone/>
              <a:defRPr sz="12800"/>
            </a:lvl5pPr>
            <a:lvl6pPr lvl="5" algn="ctr">
              <a:lnSpc>
                <a:spcPct val="100000"/>
              </a:lnSpc>
              <a:spcBef>
                <a:spcPts val="0"/>
              </a:spcBef>
              <a:spcAft>
                <a:spcPts val="0"/>
              </a:spcAft>
              <a:buSzPts val="12800"/>
              <a:buNone/>
              <a:defRPr sz="12800"/>
            </a:lvl6pPr>
            <a:lvl7pPr lvl="6" algn="ctr">
              <a:lnSpc>
                <a:spcPct val="100000"/>
              </a:lnSpc>
              <a:spcBef>
                <a:spcPts val="0"/>
              </a:spcBef>
              <a:spcAft>
                <a:spcPts val="0"/>
              </a:spcAft>
              <a:buSzPts val="12800"/>
              <a:buNone/>
              <a:defRPr sz="12800"/>
            </a:lvl7pPr>
            <a:lvl8pPr lvl="7" algn="ctr">
              <a:lnSpc>
                <a:spcPct val="100000"/>
              </a:lnSpc>
              <a:spcBef>
                <a:spcPts val="0"/>
              </a:spcBef>
              <a:spcAft>
                <a:spcPts val="0"/>
              </a:spcAft>
              <a:buSzPts val="12800"/>
              <a:buNone/>
              <a:defRPr sz="12800"/>
            </a:lvl8pPr>
            <a:lvl9pPr lvl="8" algn="ctr">
              <a:lnSpc>
                <a:spcPct val="100000"/>
              </a:lnSpc>
              <a:spcBef>
                <a:spcPts val="0"/>
              </a:spcBef>
              <a:spcAft>
                <a:spcPts val="0"/>
              </a:spcAft>
              <a:buSzPts val="12800"/>
              <a:buNone/>
              <a:defRPr sz="12800"/>
            </a:lvl9pPr>
          </a:lstStyle>
          <a:p>
            <a:r>
              <a:t>xx%</a:t>
            </a:r>
          </a:p>
        </p:txBody>
      </p:sp>
      <p:sp>
        <p:nvSpPr>
          <p:cNvPr id="431" name="Google Shape;431;g162390eb111_2_730"/>
          <p:cNvSpPr txBox="1">
            <a:spLocks noGrp="1"/>
          </p:cNvSpPr>
          <p:nvPr>
            <p:ph type="subTitle" idx="1"/>
          </p:nvPr>
        </p:nvSpPr>
        <p:spPr>
          <a:xfrm>
            <a:off x="3287600" y="4163719"/>
            <a:ext cx="5616900" cy="487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432" name="Google Shape;432;g162390eb111_2_730"/>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433" name="Google Shape;433;g162390eb111_2_730"/>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434" name="Google Shape;434;g162390eb111_2_730"/>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35"/>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36"/>
        <p:cNvGrpSpPr/>
        <p:nvPr/>
      </p:nvGrpSpPr>
      <p:grpSpPr>
        <a:xfrm>
          <a:off x="0" y="0"/>
          <a:ext cx="0" cy="0"/>
          <a:chOff x="0" y="0"/>
          <a:chExt cx="0" cy="0"/>
        </a:xfrm>
      </p:grpSpPr>
      <p:sp>
        <p:nvSpPr>
          <p:cNvPr id="437" name="Google Shape;437;g162390eb111_2_737"/>
          <p:cNvSpPr txBox="1">
            <a:spLocks noGrp="1"/>
          </p:cNvSpPr>
          <p:nvPr>
            <p:ph type="subTitle" idx="1"/>
          </p:nvPr>
        </p:nvSpPr>
        <p:spPr>
          <a:xfrm>
            <a:off x="960033" y="2169200"/>
            <a:ext cx="4608900" cy="2925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438" name="Google Shape;438;g162390eb111_2_737"/>
          <p:cNvSpPr txBox="1">
            <a:spLocks noGrp="1"/>
          </p:cNvSpPr>
          <p:nvPr>
            <p:ph type="subTitle" idx="2"/>
          </p:nvPr>
        </p:nvSpPr>
        <p:spPr>
          <a:xfrm>
            <a:off x="6623194" y="2169200"/>
            <a:ext cx="4608900" cy="2925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439" name="Google Shape;439;g162390eb111_2_737"/>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440" name="Google Shape;440;g162390eb111_2_737"/>
          <p:cNvPicPr preferRelativeResize="0"/>
          <p:nvPr/>
        </p:nvPicPr>
        <p:blipFill rotWithShape="1">
          <a:blip r:embed="rId2">
            <a:alphaModFix/>
          </a:blip>
          <a:srcRect t="76436"/>
          <a:stretch/>
        </p:blipFill>
        <p:spPr>
          <a:xfrm rot="10800000" flipH="1">
            <a:off x="0" y="5396827"/>
            <a:ext cx="12192005" cy="146304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41"/>
        <p:cNvGrpSpPr/>
        <p:nvPr/>
      </p:nvGrpSpPr>
      <p:grpSpPr>
        <a:xfrm>
          <a:off x="0" y="0"/>
          <a:ext cx="0" cy="0"/>
          <a:chOff x="0" y="0"/>
          <a:chExt cx="0" cy="0"/>
        </a:xfrm>
      </p:grpSpPr>
      <p:sp>
        <p:nvSpPr>
          <p:cNvPr id="442" name="Google Shape;442;g162390eb111_2_742"/>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443" name="Google Shape;443;g162390eb111_2_742"/>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444"/>
        <p:cNvGrpSpPr/>
        <p:nvPr/>
      </p:nvGrpSpPr>
      <p:grpSpPr>
        <a:xfrm>
          <a:off x="0" y="0"/>
          <a:ext cx="0" cy="0"/>
          <a:chOff x="0" y="0"/>
          <a:chExt cx="0" cy="0"/>
        </a:xfrm>
      </p:grpSpPr>
      <p:sp>
        <p:nvSpPr>
          <p:cNvPr id="445" name="Google Shape;445;g162390eb111_2_745"/>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446" name="Google Shape;446;g162390eb111_2_745"/>
          <p:cNvPicPr preferRelativeResize="0"/>
          <p:nvPr/>
        </p:nvPicPr>
        <p:blipFill rotWithShape="1">
          <a:blip r:embed="rId2">
            <a:alphaModFix/>
          </a:blip>
          <a:srcRect l="37845" b="57845"/>
          <a:stretch/>
        </p:blipFill>
        <p:spPr>
          <a:xfrm rot="10800000">
            <a:off x="6732600" y="2"/>
            <a:ext cx="5459400" cy="1885632"/>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ext 5">
  <p:cSld name="TITLE_AND_BODY_1">
    <p:spTree>
      <p:nvGrpSpPr>
        <p:cNvPr id="1" name="Shape 447"/>
        <p:cNvGrpSpPr/>
        <p:nvPr/>
      </p:nvGrpSpPr>
      <p:grpSpPr>
        <a:xfrm>
          <a:off x="0" y="0"/>
          <a:ext cx="0" cy="0"/>
          <a:chOff x="0" y="0"/>
          <a:chExt cx="0" cy="0"/>
        </a:xfrm>
      </p:grpSpPr>
      <p:sp>
        <p:nvSpPr>
          <p:cNvPr id="448" name="Google Shape;448;g162390eb111_2_748"/>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449" name="Google Shape;449;g162390eb111_2_748"/>
          <p:cNvSpPr txBox="1">
            <a:spLocks noGrp="1"/>
          </p:cNvSpPr>
          <p:nvPr>
            <p:ph type="body" idx="1"/>
          </p:nvPr>
        </p:nvSpPr>
        <p:spPr>
          <a:xfrm>
            <a:off x="960000" y="1536633"/>
            <a:ext cx="102720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00000"/>
              </a:lnSpc>
              <a:spcBef>
                <a:spcPts val="0"/>
              </a:spcBef>
              <a:spcAft>
                <a:spcPts val="0"/>
              </a:spcAft>
              <a:buClr>
                <a:schemeClr val="dk2"/>
              </a:buClr>
              <a:buSzPts val="1900"/>
              <a:buFont typeface="Arial"/>
              <a:buChar char="●"/>
              <a:defRPr sz="1700"/>
            </a:lvl1pPr>
            <a:lvl2pPr marL="914400" lvl="1" indent="-349250" algn="l">
              <a:lnSpc>
                <a:spcPct val="115000"/>
              </a:lnSpc>
              <a:spcBef>
                <a:spcPts val="0"/>
              </a:spcBef>
              <a:spcAft>
                <a:spcPts val="0"/>
              </a:spcAft>
              <a:buSzPts val="1900"/>
              <a:buFont typeface="Arial"/>
              <a:buChar char="○"/>
              <a:defRPr/>
            </a:lvl2pPr>
            <a:lvl3pPr marL="1371600" lvl="2" indent="-349250" algn="l">
              <a:lnSpc>
                <a:spcPct val="115000"/>
              </a:lnSpc>
              <a:spcBef>
                <a:spcPts val="0"/>
              </a:spcBef>
              <a:spcAft>
                <a:spcPts val="0"/>
              </a:spcAft>
              <a:buSzPts val="1900"/>
              <a:buFont typeface="Arial"/>
              <a:buChar char="■"/>
              <a:defRPr/>
            </a:lvl3pPr>
            <a:lvl4pPr marL="1828800" lvl="3" indent="-349250" algn="l">
              <a:lnSpc>
                <a:spcPct val="115000"/>
              </a:lnSpc>
              <a:spcBef>
                <a:spcPts val="0"/>
              </a:spcBef>
              <a:spcAft>
                <a:spcPts val="0"/>
              </a:spcAft>
              <a:buSzPts val="1900"/>
              <a:buFont typeface="Arial"/>
              <a:buChar char="●"/>
              <a:defRPr/>
            </a:lvl4pPr>
            <a:lvl5pPr marL="2286000" lvl="4" indent="-349250" algn="l">
              <a:lnSpc>
                <a:spcPct val="115000"/>
              </a:lnSpc>
              <a:spcBef>
                <a:spcPts val="0"/>
              </a:spcBef>
              <a:spcAft>
                <a:spcPts val="0"/>
              </a:spcAft>
              <a:buSzPts val="1900"/>
              <a:buFont typeface="Arial"/>
              <a:buChar char="○"/>
              <a:defRPr/>
            </a:lvl5pPr>
            <a:lvl6pPr marL="2743200" lvl="5" indent="-349250" algn="l">
              <a:lnSpc>
                <a:spcPct val="115000"/>
              </a:lnSpc>
              <a:spcBef>
                <a:spcPts val="0"/>
              </a:spcBef>
              <a:spcAft>
                <a:spcPts val="0"/>
              </a:spcAft>
              <a:buSzPts val="1900"/>
              <a:buFont typeface="Arial"/>
              <a:buChar char="■"/>
              <a:defRPr/>
            </a:lvl6pPr>
            <a:lvl7pPr marL="3200400" lvl="6" indent="-349250" algn="l">
              <a:lnSpc>
                <a:spcPct val="115000"/>
              </a:lnSpc>
              <a:spcBef>
                <a:spcPts val="0"/>
              </a:spcBef>
              <a:spcAft>
                <a:spcPts val="0"/>
              </a:spcAft>
              <a:buSzPts val="1900"/>
              <a:buFont typeface="Arial"/>
              <a:buChar char="●"/>
              <a:defRPr/>
            </a:lvl7pPr>
            <a:lvl8pPr marL="3657600" lvl="7" indent="-349250" algn="l">
              <a:lnSpc>
                <a:spcPct val="115000"/>
              </a:lnSpc>
              <a:spcBef>
                <a:spcPts val="0"/>
              </a:spcBef>
              <a:spcAft>
                <a:spcPts val="0"/>
              </a:spcAft>
              <a:buSzPts val="1900"/>
              <a:buFont typeface="Arial"/>
              <a:buChar char="○"/>
              <a:defRPr/>
            </a:lvl8pPr>
            <a:lvl9pPr marL="4114800" lvl="8" indent="-349250" algn="l">
              <a:lnSpc>
                <a:spcPct val="115000"/>
              </a:lnSpc>
              <a:spcBef>
                <a:spcPts val="0"/>
              </a:spcBef>
              <a:spcAft>
                <a:spcPts val="0"/>
              </a:spcAft>
              <a:buSzPts val="1900"/>
              <a:buFont typeface="Arial"/>
              <a:buChar char="■"/>
              <a:defRPr/>
            </a:lvl9pPr>
          </a:lstStyle>
          <a:p>
            <a:endParaRPr/>
          </a:p>
        </p:txBody>
      </p:sp>
      <p:pic>
        <p:nvPicPr>
          <p:cNvPr id="450" name="Google Shape;450;g162390eb111_2_748"/>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51"/>
        <p:cNvGrpSpPr/>
        <p:nvPr/>
      </p:nvGrpSpPr>
      <p:grpSpPr>
        <a:xfrm>
          <a:off x="0" y="0"/>
          <a:ext cx="0" cy="0"/>
          <a:chOff x="0" y="0"/>
          <a:chExt cx="0" cy="0"/>
        </a:xfrm>
      </p:grpSpPr>
      <p:sp>
        <p:nvSpPr>
          <p:cNvPr id="452" name="Google Shape;452;g162390eb111_2_752"/>
          <p:cNvSpPr txBox="1">
            <a:spLocks noGrp="1"/>
          </p:cNvSpPr>
          <p:nvPr>
            <p:ph type="title"/>
          </p:nvPr>
        </p:nvSpPr>
        <p:spPr>
          <a:xfrm>
            <a:off x="960000" y="2865200"/>
            <a:ext cx="5242500" cy="975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800"/>
              <a:buNone/>
              <a:defRPr sz="67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453" name="Google Shape;453;g162390eb111_2_752"/>
          <p:cNvSpPr txBox="1">
            <a:spLocks noGrp="1"/>
          </p:cNvSpPr>
          <p:nvPr>
            <p:ph type="title" idx="2"/>
          </p:nvPr>
        </p:nvSpPr>
        <p:spPr>
          <a:xfrm>
            <a:off x="960000" y="885100"/>
            <a:ext cx="3048000" cy="18288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8000"/>
              <a:buNone/>
              <a:defRPr sz="13300">
                <a:solidFill>
                  <a:schemeClr val="dk2"/>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454" name="Google Shape;454;g162390eb111_2_752"/>
          <p:cNvSpPr txBox="1">
            <a:spLocks noGrp="1"/>
          </p:cNvSpPr>
          <p:nvPr>
            <p:ph type="subTitle" idx="1"/>
          </p:nvPr>
        </p:nvSpPr>
        <p:spPr>
          <a:xfrm>
            <a:off x="960000" y="4150767"/>
            <a:ext cx="5242500" cy="609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455" name="Google Shape;455;g162390eb111_2_752"/>
          <p:cNvPicPr preferRelativeResize="0"/>
          <p:nvPr/>
        </p:nvPicPr>
        <p:blipFill rotWithShape="1">
          <a:blip r:embed="rId2">
            <a:alphaModFix/>
          </a:blip>
          <a:srcRect l="45541" b="22916"/>
          <a:stretch/>
        </p:blipFill>
        <p:spPr>
          <a:xfrm flipH="1">
            <a:off x="5080567" y="1731467"/>
            <a:ext cx="7111434" cy="5126533"/>
          </a:xfrm>
          <a:prstGeom prst="rect">
            <a:avLst/>
          </a:prstGeom>
          <a:noFill/>
          <a:ln>
            <a:noFill/>
          </a:ln>
        </p:spPr>
      </p:pic>
      <p:sp>
        <p:nvSpPr>
          <p:cNvPr id="456" name="Google Shape;456;g162390eb111_2_752"/>
          <p:cNvSpPr txBox="1">
            <a:spLocks noGrp="1"/>
          </p:cNvSpPr>
          <p:nvPr>
            <p:ph type="title" idx="3"/>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57"/>
        <p:cNvGrpSpPr/>
        <p:nvPr/>
      </p:nvGrpSpPr>
      <p:grpSpPr>
        <a:xfrm>
          <a:off x="0" y="0"/>
          <a:ext cx="0" cy="0"/>
          <a:chOff x="0" y="0"/>
          <a:chExt cx="0" cy="0"/>
        </a:xfrm>
      </p:grpSpPr>
      <p:pic>
        <p:nvPicPr>
          <p:cNvPr id="458" name="Google Shape;458;g162390eb111_2_758"/>
          <p:cNvPicPr preferRelativeResize="0"/>
          <p:nvPr/>
        </p:nvPicPr>
        <p:blipFill rotWithShape="1">
          <a:blip r:embed="rId2">
            <a:alphaModFix/>
          </a:blip>
          <a:srcRect l="45541" b="22916"/>
          <a:stretch/>
        </p:blipFill>
        <p:spPr>
          <a:xfrm>
            <a:off x="0" y="1731467"/>
            <a:ext cx="7111434" cy="5126533"/>
          </a:xfrm>
          <a:prstGeom prst="rect">
            <a:avLst/>
          </a:prstGeom>
          <a:noFill/>
          <a:ln>
            <a:noFill/>
          </a:ln>
        </p:spPr>
      </p:pic>
      <p:sp>
        <p:nvSpPr>
          <p:cNvPr id="459" name="Google Shape;459;g162390eb111_2_758"/>
          <p:cNvSpPr txBox="1">
            <a:spLocks noGrp="1"/>
          </p:cNvSpPr>
          <p:nvPr>
            <p:ph type="title"/>
          </p:nvPr>
        </p:nvSpPr>
        <p:spPr>
          <a:xfrm>
            <a:off x="5989600" y="2865200"/>
            <a:ext cx="5242500" cy="9753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4800"/>
              <a:buNone/>
              <a:defRPr sz="67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460" name="Google Shape;460;g162390eb111_2_758"/>
          <p:cNvSpPr txBox="1">
            <a:spLocks noGrp="1"/>
          </p:cNvSpPr>
          <p:nvPr>
            <p:ph type="title" idx="2"/>
          </p:nvPr>
        </p:nvSpPr>
        <p:spPr>
          <a:xfrm>
            <a:off x="8184000" y="885100"/>
            <a:ext cx="3048000" cy="18288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8000"/>
              <a:buNone/>
              <a:defRPr sz="13300">
                <a:solidFill>
                  <a:schemeClr val="dk2"/>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461" name="Google Shape;461;g162390eb111_2_758"/>
          <p:cNvSpPr txBox="1">
            <a:spLocks noGrp="1"/>
          </p:cNvSpPr>
          <p:nvPr>
            <p:ph type="subTitle" idx="1"/>
          </p:nvPr>
        </p:nvSpPr>
        <p:spPr>
          <a:xfrm>
            <a:off x="5989600" y="4150767"/>
            <a:ext cx="5242500" cy="6096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462" name="Google Shape;462;g162390eb111_2_758"/>
          <p:cNvSpPr txBox="1">
            <a:spLocks noGrp="1"/>
          </p:cNvSpPr>
          <p:nvPr>
            <p:ph type="title" idx="3"/>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4">
  <p:cSld name="OBJECT_4">
    <p:spTree>
      <p:nvGrpSpPr>
        <p:cNvPr id="1" name="Shape 48"/>
        <p:cNvGrpSpPr/>
        <p:nvPr/>
      </p:nvGrpSpPr>
      <p:grpSpPr>
        <a:xfrm>
          <a:off x="0" y="0"/>
          <a:ext cx="0" cy="0"/>
          <a:chOff x="0" y="0"/>
          <a:chExt cx="0" cy="0"/>
        </a:xfrm>
      </p:grpSpPr>
      <p:sp>
        <p:nvSpPr>
          <p:cNvPr id="49" name="Google Shape;49;g1080f54087b_0_45"/>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080f54087b_0_45"/>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080f54087b_0_45"/>
          <p:cNvSpPr txBox="1">
            <a:spLocks noGrp="1"/>
          </p:cNvSpPr>
          <p:nvPr>
            <p:ph type="sldNum" idx="12"/>
          </p:nvPr>
        </p:nvSpPr>
        <p:spPr>
          <a:xfrm>
            <a:off x="8778240" y="6377940"/>
            <a:ext cx="2804100" cy="1848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63"/>
        <p:cNvGrpSpPr/>
        <p:nvPr/>
      </p:nvGrpSpPr>
      <p:grpSpPr>
        <a:xfrm>
          <a:off x="0" y="0"/>
          <a:ext cx="0" cy="0"/>
          <a:chOff x="0" y="0"/>
          <a:chExt cx="0" cy="0"/>
        </a:xfrm>
      </p:grpSpPr>
      <p:pic>
        <p:nvPicPr>
          <p:cNvPr id="464" name="Google Shape;464;g162390eb111_2_764"/>
          <p:cNvPicPr preferRelativeResize="0"/>
          <p:nvPr/>
        </p:nvPicPr>
        <p:blipFill rotWithShape="1">
          <a:blip r:embed="rId2">
            <a:alphaModFix/>
          </a:blip>
          <a:srcRect t="50079" r="49914"/>
          <a:stretch/>
        </p:blipFill>
        <p:spPr>
          <a:xfrm>
            <a:off x="8496300" y="0"/>
            <a:ext cx="3695698" cy="4003367"/>
          </a:xfrm>
          <a:prstGeom prst="rect">
            <a:avLst/>
          </a:prstGeom>
          <a:noFill/>
          <a:ln>
            <a:noFill/>
          </a:ln>
        </p:spPr>
      </p:pic>
      <p:sp>
        <p:nvSpPr>
          <p:cNvPr id="465" name="Google Shape;465;g162390eb111_2_764"/>
          <p:cNvSpPr txBox="1">
            <a:spLocks noGrp="1"/>
          </p:cNvSpPr>
          <p:nvPr>
            <p:ph type="title"/>
          </p:nvPr>
        </p:nvSpPr>
        <p:spPr>
          <a:xfrm>
            <a:off x="960000" y="2559167"/>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66" name="Google Shape;466;g162390eb111_2_764"/>
          <p:cNvSpPr txBox="1">
            <a:spLocks noGrp="1"/>
          </p:cNvSpPr>
          <p:nvPr>
            <p:ph type="title" idx="2"/>
          </p:nvPr>
        </p:nvSpPr>
        <p:spPr>
          <a:xfrm>
            <a:off x="960000" y="1767967"/>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467" name="Google Shape;467;g162390eb111_2_764"/>
          <p:cNvSpPr txBox="1">
            <a:spLocks noGrp="1"/>
          </p:cNvSpPr>
          <p:nvPr>
            <p:ph type="subTitle" idx="1"/>
          </p:nvPr>
        </p:nvSpPr>
        <p:spPr>
          <a:xfrm>
            <a:off x="960000" y="2945167"/>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68" name="Google Shape;468;g162390eb111_2_764"/>
          <p:cNvSpPr txBox="1">
            <a:spLocks noGrp="1"/>
          </p:cNvSpPr>
          <p:nvPr>
            <p:ph type="title" idx="3"/>
          </p:nvPr>
        </p:nvSpPr>
        <p:spPr>
          <a:xfrm>
            <a:off x="4754800" y="2559167"/>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69" name="Google Shape;469;g162390eb111_2_764"/>
          <p:cNvSpPr txBox="1">
            <a:spLocks noGrp="1"/>
          </p:cNvSpPr>
          <p:nvPr>
            <p:ph type="title" idx="4"/>
          </p:nvPr>
        </p:nvSpPr>
        <p:spPr>
          <a:xfrm>
            <a:off x="4754800" y="1767967"/>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470" name="Google Shape;470;g162390eb111_2_764"/>
          <p:cNvSpPr txBox="1">
            <a:spLocks noGrp="1"/>
          </p:cNvSpPr>
          <p:nvPr>
            <p:ph type="subTitle" idx="5"/>
          </p:nvPr>
        </p:nvSpPr>
        <p:spPr>
          <a:xfrm>
            <a:off x="4754800" y="2945167"/>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71" name="Google Shape;471;g162390eb111_2_764"/>
          <p:cNvSpPr txBox="1">
            <a:spLocks noGrp="1"/>
          </p:cNvSpPr>
          <p:nvPr>
            <p:ph type="title" idx="6"/>
          </p:nvPr>
        </p:nvSpPr>
        <p:spPr>
          <a:xfrm>
            <a:off x="8549600" y="2559167"/>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72" name="Google Shape;472;g162390eb111_2_764"/>
          <p:cNvSpPr txBox="1">
            <a:spLocks noGrp="1"/>
          </p:cNvSpPr>
          <p:nvPr>
            <p:ph type="title" idx="7"/>
          </p:nvPr>
        </p:nvSpPr>
        <p:spPr>
          <a:xfrm>
            <a:off x="8549600" y="1767967"/>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473" name="Google Shape;473;g162390eb111_2_764"/>
          <p:cNvSpPr txBox="1">
            <a:spLocks noGrp="1"/>
          </p:cNvSpPr>
          <p:nvPr>
            <p:ph type="subTitle" idx="8"/>
          </p:nvPr>
        </p:nvSpPr>
        <p:spPr>
          <a:xfrm>
            <a:off x="8549600" y="2945167"/>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74" name="Google Shape;474;g162390eb111_2_764"/>
          <p:cNvSpPr txBox="1">
            <a:spLocks noGrp="1"/>
          </p:cNvSpPr>
          <p:nvPr>
            <p:ph type="title" idx="9"/>
          </p:nvPr>
        </p:nvSpPr>
        <p:spPr>
          <a:xfrm>
            <a:off x="960000" y="5020400"/>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75" name="Google Shape;475;g162390eb111_2_764"/>
          <p:cNvSpPr txBox="1">
            <a:spLocks noGrp="1"/>
          </p:cNvSpPr>
          <p:nvPr>
            <p:ph type="title" idx="13"/>
          </p:nvPr>
        </p:nvSpPr>
        <p:spPr>
          <a:xfrm>
            <a:off x="960000" y="4229500"/>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476" name="Google Shape;476;g162390eb111_2_764"/>
          <p:cNvSpPr txBox="1">
            <a:spLocks noGrp="1"/>
          </p:cNvSpPr>
          <p:nvPr>
            <p:ph type="subTitle" idx="14"/>
          </p:nvPr>
        </p:nvSpPr>
        <p:spPr>
          <a:xfrm>
            <a:off x="960000" y="5406400"/>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77" name="Google Shape;477;g162390eb111_2_764"/>
          <p:cNvSpPr txBox="1">
            <a:spLocks noGrp="1"/>
          </p:cNvSpPr>
          <p:nvPr>
            <p:ph type="title" idx="15"/>
          </p:nvPr>
        </p:nvSpPr>
        <p:spPr>
          <a:xfrm>
            <a:off x="4754800" y="5020400"/>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78" name="Google Shape;478;g162390eb111_2_764"/>
          <p:cNvSpPr txBox="1">
            <a:spLocks noGrp="1"/>
          </p:cNvSpPr>
          <p:nvPr>
            <p:ph type="title" idx="16"/>
          </p:nvPr>
        </p:nvSpPr>
        <p:spPr>
          <a:xfrm>
            <a:off x="4754800" y="4229500"/>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479" name="Google Shape;479;g162390eb111_2_764"/>
          <p:cNvSpPr txBox="1">
            <a:spLocks noGrp="1"/>
          </p:cNvSpPr>
          <p:nvPr>
            <p:ph type="subTitle" idx="17"/>
          </p:nvPr>
        </p:nvSpPr>
        <p:spPr>
          <a:xfrm>
            <a:off x="4754800" y="5406400"/>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80" name="Google Shape;480;g162390eb111_2_764"/>
          <p:cNvSpPr txBox="1">
            <a:spLocks noGrp="1"/>
          </p:cNvSpPr>
          <p:nvPr>
            <p:ph type="title" idx="18"/>
          </p:nvPr>
        </p:nvSpPr>
        <p:spPr>
          <a:xfrm>
            <a:off x="8549600" y="5020400"/>
            <a:ext cx="2682300" cy="487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2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81" name="Google Shape;481;g162390eb111_2_764"/>
          <p:cNvSpPr txBox="1">
            <a:spLocks noGrp="1"/>
          </p:cNvSpPr>
          <p:nvPr>
            <p:ph type="title" idx="19"/>
          </p:nvPr>
        </p:nvSpPr>
        <p:spPr>
          <a:xfrm>
            <a:off x="8549600" y="4229500"/>
            <a:ext cx="1097100" cy="791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5300">
                <a:solidFill>
                  <a:schemeClr val="dk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482" name="Google Shape;482;g162390eb111_2_764"/>
          <p:cNvSpPr txBox="1">
            <a:spLocks noGrp="1"/>
          </p:cNvSpPr>
          <p:nvPr>
            <p:ph type="subTitle" idx="20"/>
          </p:nvPr>
        </p:nvSpPr>
        <p:spPr>
          <a:xfrm>
            <a:off x="8549600" y="5406400"/>
            <a:ext cx="26823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83" name="Google Shape;483;g162390eb111_2_764"/>
          <p:cNvSpPr txBox="1">
            <a:spLocks noGrp="1"/>
          </p:cNvSpPr>
          <p:nvPr>
            <p:ph type="title" idx="21"/>
          </p:nvPr>
        </p:nvSpPr>
        <p:spPr>
          <a:xfrm>
            <a:off x="960000" y="4433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84"/>
        <p:cNvGrpSpPr/>
        <p:nvPr/>
      </p:nvGrpSpPr>
      <p:grpSpPr>
        <a:xfrm>
          <a:off x="0" y="0"/>
          <a:ext cx="0" cy="0"/>
          <a:chOff x="0" y="0"/>
          <a:chExt cx="0" cy="0"/>
        </a:xfrm>
      </p:grpSpPr>
      <p:sp>
        <p:nvSpPr>
          <p:cNvPr id="485" name="Google Shape;485;g162390eb111_2_785"/>
          <p:cNvSpPr txBox="1">
            <a:spLocks noGrp="1"/>
          </p:cNvSpPr>
          <p:nvPr>
            <p:ph type="title"/>
          </p:nvPr>
        </p:nvSpPr>
        <p:spPr>
          <a:xfrm>
            <a:off x="6997367" y="4560989"/>
            <a:ext cx="3901500" cy="4875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4000"/>
              <a:buNone/>
              <a:defRPr sz="29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486" name="Google Shape;486;g162390eb111_2_785"/>
          <p:cNvSpPr txBox="1">
            <a:spLocks noGrp="1"/>
          </p:cNvSpPr>
          <p:nvPr>
            <p:ph type="subTitle" idx="1"/>
          </p:nvPr>
        </p:nvSpPr>
        <p:spPr>
          <a:xfrm>
            <a:off x="959933" y="1728983"/>
            <a:ext cx="10272000" cy="23205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300"/>
              <a:buNone/>
              <a:defRPr sz="4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pic>
        <p:nvPicPr>
          <p:cNvPr id="487" name="Google Shape;487;g162390eb111_2_785"/>
          <p:cNvPicPr preferRelativeResize="0"/>
          <p:nvPr/>
        </p:nvPicPr>
        <p:blipFill rotWithShape="1">
          <a:blip r:embed="rId2">
            <a:alphaModFix/>
          </a:blip>
          <a:srcRect l="37845" b="57845"/>
          <a:stretch/>
        </p:blipFill>
        <p:spPr>
          <a:xfrm>
            <a:off x="0" y="4279200"/>
            <a:ext cx="7466312" cy="2578799"/>
          </a:xfrm>
          <a:prstGeom prst="rect">
            <a:avLst/>
          </a:prstGeom>
          <a:noFill/>
          <a:ln>
            <a:noFill/>
          </a:ln>
        </p:spPr>
      </p:pic>
      <p:sp>
        <p:nvSpPr>
          <p:cNvPr id="488" name="Google Shape;488;g162390eb111_2_785"/>
          <p:cNvSpPr txBox="1">
            <a:spLocks noGrp="1"/>
          </p:cNvSpPr>
          <p:nvPr>
            <p:ph type="title" idx="2"/>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ext 4">
  <p:cSld name="CUSTOM_2_1">
    <p:spTree>
      <p:nvGrpSpPr>
        <p:cNvPr id="1" name="Shape 489"/>
        <p:cNvGrpSpPr/>
        <p:nvPr/>
      </p:nvGrpSpPr>
      <p:grpSpPr>
        <a:xfrm>
          <a:off x="0" y="0"/>
          <a:ext cx="0" cy="0"/>
          <a:chOff x="0" y="0"/>
          <a:chExt cx="0" cy="0"/>
        </a:xfrm>
      </p:grpSpPr>
      <p:pic>
        <p:nvPicPr>
          <p:cNvPr id="490" name="Google Shape;490;g162390eb111_2_796"/>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491" name="Google Shape;491;g162390eb111_2_796"/>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492" name="Google Shape;492;g162390eb111_2_796"/>
          <p:cNvSpPr txBox="1">
            <a:spLocks noGrp="1"/>
          </p:cNvSpPr>
          <p:nvPr>
            <p:ph type="subTitle" idx="1"/>
          </p:nvPr>
        </p:nvSpPr>
        <p:spPr>
          <a:xfrm>
            <a:off x="2804200" y="5508000"/>
            <a:ext cx="6583500" cy="731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493" name="Google Shape;493;g162390eb111_2_796"/>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494"/>
        <p:cNvGrpSpPr/>
        <p:nvPr/>
      </p:nvGrpSpPr>
      <p:grpSpPr>
        <a:xfrm>
          <a:off x="0" y="0"/>
          <a:ext cx="0" cy="0"/>
          <a:chOff x="0" y="0"/>
          <a:chExt cx="0" cy="0"/>
        </a:xfrm>
      </p:grpSpPr>
      <p:pic>
        <p:nvPicPr>
          <p:cNvPr id="495" name="Google Shape;495;g162390eb111_2_801"/>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496" name="Google Shape;496;g162390eb111_2_801"/>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497" name="Google Shape;497;g162390eb111_2_801"/>
          <p:cNvSpPr txBox="1">
            <a:spLocks noGrp="1"/>
          </p:cNvSpPr>
          <p:nvPr>
            <p:ph type="subTitle" idx="1"/>
          </p:nvPr>
        </p:nvSpPr>
        <p:spPr>
          <a:xfrm>
            <a:off x="2857400" y="5426800"/>
            <a:ext cx="6477300" cy="731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498" name="Google Shape;498;g162390eb111_2_801"/>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499"/>
        <p:cNvGrpSpPr/>
        <p:nvPr/>
      </p:nvGrpSpPr>
      <p:grpSpPr>
        <a:xfrm>
          <a:off x="0" y="0"/>
          <a:ext cx="0" cy="0"/>
          <a:chOff x="0" y="0"/>
          <a:chExt cx="0" cy="0"/>
        </a:xfrm>
      </p:grpSpPr>
      <p:pic>
        <p:nvPicPr>
          <p:cNvPr id="500" name="Google Shape;500;g162390eb111_2_806"/>
          <p:cNvPicPr preferRelativeResize="0"/>
          <p:nvPr/>
        </p:nvPicPr>
        <p:blipFill rotWithShape="1">
          <a:blip r:embed="rId2">
            <a:alphaModFix/>
          </a:blip>
          <a:srcRect t="50079" r="49914"/>
          <a:stretch/>
        </p:blipFill>
        <p:spPr>
          <a:xfrm flipH="1">
            <a:off x="-1" y="0"/>
            <a:ext cx="2425699" cy="2627668"/>
          </a:xfrm>
          <a:prstGeom prst="rect">
            <a:avLst/>
          </a:prstGeom>
          <a:noFill/>
          <a:ln>
            <a:noFill/>
          </a:ln>
        </p:spPr>
      </p:pic>
      <p:sp>
        <p:nvSpPr>
          <p:cNvPr id="501" name="Google Shape;501;g162390eb111_2_806"/>
          <p:cNvSpPr txBox="1">
            <a:spLocks noGrp="1"/>
          </p:cNvSpPr>
          <p:nvPr>
            <p:ph type="subTitle" idx="1"/>
          </p:nvPr>
        </p:nvSpPr>
        <p:spPr>
          <a:xfrm>
            <a:off x="960000" y="3429000"/>
            <a:ext cx="3141600" cy="15849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02" name="Google Shape;502;g162390eb111_2_806"/>
          <p:cNvSpPr txBox="1">
            <a:spLocks noGrp="1"/>
          </p:cNvSpPr>
          <p:nvPr>
            <p:ph type="title"/>
          </p:nvPr>
        </p:nvSpPr>
        <p:spPr>
          <a:xfrm>
            <a:off x="960000" y="1945800"/>
            <a:ext cx="3141600" cy="15849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503"/>
        <p:cNvGrpSpPr/>
        <p:nvPr/>
      </p:nvGrpSpPr>
      <p:grpSpPr>
        <a:xfrm>
          <a:off x="0" y="0"/>
          <a:ext cx="0" cy="0"/>
          <a:chOff x="0" y="0"/>
          <a:chExt cx="0" cy="0"/>
        </a:xfrm>
      </p:grpSpPr>
      <p:sp>
        <p:nvSpPr>
          <p:cNvPr id="504" name="Google Shape;504;g162390eb111_2_810"/>
          <p:cNvSpPr txBox="1">
            <a:spLocks noGrp="1"/>
          </p:cNvSpPr>
          <p:nvPr>
            <p:ph type="subTitle" idx="1"/>
          </p:nvPr>
        </p:nvSpPr>
        <p:spPr>
          <a:xfrm>
            <a:off x="5471300" y="3246200"/>
            <a:ext cx="4632900" cy="1219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210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05" name="Google Shape;505;g162390eb111_2_810"/>
          <p:cNvSpPr txBox="1">
            <a:spLocks noGrp="1"/>
          </p:cNvSpPr>
          <p:nvPr>
            <p:ph type="title"/>
          </p:nvPr>
        </p:nvSpPr>
        <p:spPr>
          <a:xfrm>
            <a:off x="5471300" y="2494200"/>
            <a:ext cx="4632900" cy="8535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506"/>
        <p:cNvGrpSpPr/>
        <p:nvPr/>
      </p:nvGrpSpPr>
      <p:grpSpPr>
        <a:xfrm>
          <a:off x="0" y="0"/>
          <a:ext cx="0" cy="0"/>
          <a:chOff x="0" y="0"/>
          <a:chExt cx="0" cy="0"/>
        </a:xfrm>
      </p:grpSpPr>
      <p:sp>
        <p:nvSpPr>
          <p:cNvPr id="507" name="Google Shape;507;g162390eb111_2_813"/>
          <p:cNvSpPr txBox="1">
            <a:spLocks noGrp="1"/>
          </p:cNvSpPr>
          <p:nvPr>
            <p:ph type="title"/>
          </p:nvPr>
        </p:nvSpPr>
        <p:spPr>
          <a:xfrm>
            <a:off x="960000" y="3428983"/>
            <a:ext cx="31152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08" name="Google Shape;508;g162390eb111_2_813"/>
          <p:cNvSpPr txBox="1">
            <a:spLocks noGrp="1"/>
          </p:cNvSpPr>
          <p:nvPr>
            <p:ph type="subTitle" idx="1"/>
          </p:nvPr>
        </p:nvSpPr>
        <p:spPr>
          <a:xfrm>
            <a:off x="960000" y="4038583"/>
            <a:ext cx="31152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09" name="Google Shape;509;g162390eb111_2_813"/>
          <p:cNvSpPr txBox="1">
            <a:spLocks noGrp="1"/>
          </p:cNvSpPr>
          <p:nvPr>
            <p:ph type="title" idx="2"/>
          </p:nvPr>
        </p:nvSpPr>
        <p:spPr>
          <a:xfrm>
            <a:off x="4538400" y="3428983"/>
            <a:ext cx="31152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10" name="Google Shape;510;g162390eb111_2_813"/>
          <p:cNvSpPr txBox="1">
            <a:spLocks noGrp="1"/>
          </p:cNvSpPr>
          <p:nvPr>
            <p:ph type="subTitle" idx="3"/>
          </p:nvPr>
        </p:nvSpPr>
        <p:spPr>
          <a:xfrm>
            <a:off x="4538400" y="4038583"/>
            <a:ext cx="31152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11" name="Google Shape;511;g162390eb111_2_813"/>
          <p:cNvSpPr txBox="1">
            <a:spLocks noGrp="1"/>
          </p:cNvSpPr>
          <p:nvPr>
            <p:ph type="title" idx="4"/>
          </p:nvPr>
        </p:nvSpPr>
        <p:spPr>
          <a:xfrm>
            <a:off x="8116800" y="3428983"/>
            <a:ext cx="31152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12" name="Google Shape;512;g162390eb111_2_813"/>
          <p:cNvSpPr txBox="1">
            <a:spLocks noGrp="1"/>
          </p:cNvSpPr>
          <p:nvPr>
            <p:ph type="subTitle" idx="5"/>
          </p:nvPr>
        </p:nvSpPr>
        <p:spPr>
          <a:xfrm>
            <a:off x="8116800" y="4038583"/>
            <a:ext cx="31152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13" name="Google Shape;513;g162390eb111_2_813"/>
          <p:cNvSpPr txBox="1">
            <a:spLocks noGrp="1"/>
          </p:cNvSpPr>
          <p:nvPr>
            <p:ph type="title" idx="6"/>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514" name="Google Shape;514;g162390eb111_2_813"/>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515"/>
        <p:cNvGrpSpPr/>
        <p:nvPr/>
      </p:nvGrpSpPr>
      <p:grpSpPr>
        <a:xfrm>
          <a:off x="0" y="0"/>
          <a:ext cx="0" cy="0"/>
          <a:chOff x="0" y="0"/>
          <a:chExt cx="0" cy="0"/>
        </a:xfrm>
      </p:grpSpPr>
      <p:pic>
        <p:nvPicPr>
          <p:cNvPr id="516" name="Google Shape;516;g162390eb111_2_822"/>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pic>
        <p:nvPicPr>
          <p:cNvPr id="517" name="Google Shape;517;g162390eb111_2_822"/>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518" name="Google Shape;518;g162390eb111_2_822"/>
          <p:cNvSpPr txBox="1">
            <a:spLocks noGrp="1"/>
          </p:cNvSpPr>
          <p:nvPr>
            <p:ph type="title"/>
          </p:nvPr>
        </p:nvSpPr>
        <p:spPr>
          <a:xfrm>
            <a:off x="960000" y="4898383"/>
            <a:ext cx="2883900" cy="609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19" name="Google Shape;519;g162390eb111_2_822"/>
          <p:cNvSpPr txBox="1">
            <a:spLocks noGrp="1"/>
          </p:cNvSpPr>
          <p:nvPr>
            <p:ph type="subTitle" idx="1"/>
          </p:nvPr>
        </p:nvSpPr>
        <p:spPr>
          <a:xfrm>
            <a:off x="960000" y="5406383"/>
            <a:ext cx="2883900" cy="731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20" name="Google Shape;520;g162390eb111_2_822"/>
          <p:cNvSpPr txBox="1">
            <a:spLocks noGrp="1"/>
          </p:cNvSpPr>
          <p:nvPr>
            <p:ph type="title" idx="2"/>
          </p:nvPr>
        </p:nvSpPr>
        <p:spPr>
          <a:xfrm>
            <a:off x="4654004" y="4898383"/>
            <a:ext cx="2883900" cy="609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21" name="Google Shape;521;g162390eb111_2_822"/>
          <p:cNvSpPr txBox="1">
            <a:spLocks noGrp="1"/>
          </p:cNvSpPr>
          <p:nvPr>
            <p:ph type="subTitle" idx="3"/>
          </p:nvPr>
        </p:nvSpPr>
        <p:spPr>
          <a:xfrm>
            <a:off x="4654004" y="5406383"/>
            <a:ext cx="2883900" cy="731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22" name="Google Shape;522;g162390eb111_2_822"/>
          <p:cNvSpPr txBox="1">
            <a:spLocks noGrp="1"/>
          </p:cNvSpPr>
          <p:nvPr>
            <p:ph type="title" idx="4"/>
          </p:nvPr>
        </p:nvSpPr>
        <p:spPr>
          <a:xfrm>
            <a:off x="8348009" y="4898383"/>
            <a:ext cx="2883900" cy="609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23" name="Google Shape;523;g162390eb111_2_822"/>
          <p:cNvSpPr txBox="1">
            <a:spLocks noGrp="1"/>
          </p:cNvSpPr>
          <p:nvPr>
            <p:ph type="subTitle" idx="5"/>
          </p:nvPr>
        </p:nvSpPr>
        <p:spPr>
          <a:xfrm>
            <a:off x="8348009" y="5406383"/>
            <a:ext cx="2883900" cy="731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24" name="Google Shape;524;g162390eb111_2_822"/>
          <p:cNvSpPr txBox="1">
            <a:spLocks noGrp="1"/>
          </p:cNvSpPr>
          <p:nvPr>
            <p:ph type="title" idx="6"/>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hree columns 2">
  <p:cSld name="BLANK_1_1_1_2_2">
    <p:spTree>
      <p:nvGrpSpPr>
        <p:cNvPr id="1" name="Shape 525"/>
        <p:cNvGrpSpPr/>
        <p:nvPr/>
      </p:nvGrpSpPr>
      <p:grpSpPr>
        <a:xfrm>
          <a:off x="0" y="0"/>
          <a:ext cx="0" cy="0"/>
          <a:chOff x="0" y="0"/>
          <a:chExt cx="0" cy="0"/>
        </a:xfrm>
      </p:grpSpPr>
      <p:sp>
        <p:nvSpPr>
          <p:cNvPr id="526" name="Google Shape;526;g162390eb111_2_832"/>
          <p:cNvSpPr txBox="1">
            <a:spLocks noGrp="1"/>
          </p:cNvSpPr>
          <p:nvPr>
            <p:ph type="title"/>
          </p:nvPr>
        </p:nvSpPr>
        <p:spPr>
          <a:xfrm>
            <a:off x="2879367" y="1875131"/>
            <a:ext cx="4096500" cy="6096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27" name="Google Shape;527;g162390eb111_2_832"/>
          <p:cNvSpPr txBox="1">
            <a:spLocks noGrp="1"/>
          </p:cNvSpPr>
          <p:nvPr>
            <p:ph type="subTitle" idx="1"/>
          </p:nvPr>
        </p:nvSpPr>
        <p:spPr>
          <a:xfrm>
            <a:off x="2879367" y="2484731"/>
            <a:ext cx="40965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28" name="Google Shape;528;g162390eb111_2_832"/>
          <p:cNvSpPr txBox="1">
            <a:spLocks noGrp="1"/>
          </p:cNvSpPr>
          <p:nvPr>
            <p:ph type="title" idx="2"/>
          </p:nvPr>
        </p:nvSpPr>
        <p:spPr>
          <a:xfrm>
            <a:off x="5216200" y="3211983"/>
            <a:ext cx="4096500" cy="6096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29" name="Google Shape;529;g162390eb111_2_832"/>
          <p:cNvSpPr txBox="1">
            <a:spLocks noGrp="1"/>
          </p:cNvSpPr>
          <p:nvPr>
            <p:ph type="subTitle" idx="3"/>
          </p:nvPr>
        </p:nvSpPr>
        <p:spPr>
          <a:xfrm>
            <a:off x="5216200" y="3821583"/>
            <a:ext cx="4096500" cy="7317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30" name="Google Shape;530;g162390eb111_2_832"/>
          <p:cNvSpPr txBox="1">
            <a:spLocks noGrp="1"/>
          </p:cNvSpPr>
          <p:nvPr>
            <p:ph type="title" idx="4"/>
          </p:nvPr>
        </p:nvSpPr>
        <p:spPr>
          <a:xfrm>
            <a:off x="2879400" y="4553183"/>
            <a:ext cx="4096500" cy="6096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31" name="Google Shape;531;g162390eb111_2_832"/>
          <p:cNvSpPr txBox="1">
            <a:spLocks noGrp="1"/>
          </p:cNvSpPr>
          <p:nvPr>
            <p:ph type="subTitle" idx="5"/>
          </p:nvPr>
        </p:nvSpPr>
        <p:spPr>
          <a:xfrm>
            <a:off x="2879400" y="5162783"/>
            <a:ext cx="40965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32" name="Google Shape;532;g162390eb111_2_832"/>
          <p:cNvSpPr txBox="1">
            <a:spLocks noGrp="1"/>
          </p:cNvSpPr>
          <p:nvPr>
            <p:ph type="title" idx="6"/>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pic>
        <p:nvPicPr>
          <p:cNvPr id="533" name="Google Shape;533;g162390eb111_2_832"/>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34"/>
        <p:cNvGrpSpPr/>
        <p:nvPr/>
      </p:nvGrpSpPr>
      <p:grpSpPr>
        <a:xfrm>
          <a:off x="0" y="0"/>
          <a:ext cx="0" cy="0"/>
          <a:chOff x="0" y="0"/>
          <a:chExt cx="0" cy="0"/>
        </a:xfrm>
      </p:grpSpPr>
      <p:pic>
        <p:nvPicPr>
          <p:cNvPr id="535" name="Google Shape;535;g162390eb111_2_841"/>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
        <p:nvSpPr>
          <p:cNvPr id="536" name="Google Shape;536;g162390eb111_2_841"/>
          <p:cNvSpPr txBox="1">
            <a:spLocks noGrp="1"/>
          </p:cNvSpPr>
          <p:nvPr>
            <p:ph type="title"/>
          </p:nvPr>
        </p:nvSpPr>
        <p:spPr>
          <a:xfrm>
            <a:off x="960012" y="3429000"/>
            <a:ext cx="21945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37" name="Google Shape;537;g162390eb111_2_841"/>
          <p:cNvSpPr txBox="1">
            <a:spLocks noGrp="1"/>
          </p:cNvSpPr>
          <p:nvPr>
            <p:ph type="subTitle" idx="1"/>
          </p:nvPr>
        </p:nvSpPr>
        <p:spPr>
          <a:xfrm>
            <a:off x="960012" y="4038600"/>
            <a:ext cx="21945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38" name="Google Shape;538;g162390eb111_2_841"/>
          <p:cNvSpPr txBox="1">
            <a:spLocks noGrp="1"/>
          </p:cNvSpPr>
          <p:nvPr>
            <p:ph type="title" idx="2"/>
          </p:nvPr>
        </p:nvSpPr>
        <p:spPr>
          <a:xfrm>
            <a:off x="6345078" y="3429000"/>
            <a:ext cx="21945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39" name="Google Shape;539;g162390eb111_2_841"/>
          <p:cNvSpPr txBox="1">
            <a:spLocks noGrp="1"/>
          </p:cNvSpPr>
          <p:nvPr>
            <p:ph type="subTitle" idx="3"/>
          </p:nvPr>
        </p:nvSpPr>
        <p:spPr>
          <a:xfrm>
            <a:off x="6345078" y="4038600"/>
            <a:ext cx="21945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40" name="Google Shape;540;g162390eb111_2_841"/>
          <p:cNvSpPr txBox="1">
            <a:spLocks noGrp="1"/>
          </p:cNvSpPr>
          <p:nvPr>
            <p:ph type="title" idx="4"/>
          </p:nvPr>
        </p:nvSpPr>
        <p:spPr>
          <a:xfrm>
            <a:off x="3652545" y="3429000"/>
            <a:ext cx="21945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41" name="Google Shape;541;g162390eb111_2_841"/>
          <p:cNvSpPr txBox="1">
            <a:spLocks noGrp="1"/>
          </p:cNvSpPr>
          <p:nvPr>
            <p:ph type="subTitle" idx="5"/>
          </p:nvPr>
        </p:nvSpPr>
        <p:spPr>
          <a:xfrm>
            <a:off x="3652545" y="4038600"/>
            <a:ext cx="21945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42" name="Google Shape;542;g162390eb111_2_841"/>
          <p:cNvSpPr txBox="1">
            <a:spLocks noGrp="1"/>
          </p:cNvSpPr>
          <p:nvPr>
            <p:ph type="title" idx="6"/>
          </p:nvPr>
        </p:nvSpPr>
        <p:spPr>
          <a:xfrm>
            <a:off x="9037612" y="3429000"/>
            <a:ext cx="21945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43" name="Google Shape;543;g162390eb111_2_841"/>
          <p:cNvSpPr txBox="1">
            <a:spLocks noGrp="1"/>
          </p:cNvSpPr>
          <p:nvPr>
            <p:ph type="subTitle" idx="7"/>
          </p:nvPr>
        </p:nvSpPr>
        <p:spPr>
          <a:xfrm>
            <a:off x="9037612" y="4038600"/>
            <a:ext cx="21945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44" name="Google Shape;544;g162390eb111_2_841"/>
          <p:cNvSpPr txBox="1">
            <a:spLocks noGrp="1"/>
          </p:cNvSpPr>
          <p:nvPr>
            <p:ph type="title" idx="8"/>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five columns">
  <p:cSld name="BLANK_1_1_1_1_3">
    <p:spTree>
      <p:nvGrpSpPr>
        <p:cNvPr id="1" name="Shape 545"/>
        <p:cNvGrpSpPr/>
        <p:nvPr/>
      </p:nvGrpSpPr>
      <p:grpSpPr>
        <a:xfrm>
          <a:off x="0" y="0"/>
          <a:ext cx="0" cy="0"/>
          <a:chOff x="0" y="0"/>
          <a:chExt cx="0" cy="0"/>
        </a:xfrm>
      </p:grpSpPr>
      <p:sp>
        <p:nvSpPr>
          <p:cNvPr id="546" name="Google Shape;546;g162390eb111_2_852"/>
          <p:cNvSpPr txBox="1">
            <a:spLocks noGrp="1"/>
          </p:cNvSpPr>
          <p:nvPr>
            <p:ph type="title"/>
          </p:nvPr>
        </p:nvSpPr>
        <p:spPr>
          <a:xfrm>
            <a:off x="960012" y="3429000"/>
            <a:ext cx="19281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47" name="Google Shape;547;g162390eb111_2_852"/>
          <p:cNvSpPr txBox="1">
            <a:spLocks noGrp="1"/>
          </p:cNvSpPr>
          <p:nvPr>
            <p:ph type="subTitle" idx="1"/>
          </p:nvPr>
        </p:nvSpPr>
        <p:spPr>
          <a:xfrm>
            <a:off x="960012" y="4038600"/>
            <a:ext cx="19281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48" name="Google Shape;548;g162390eb111_2_852"/>
          <p:cNvSpPr txBox="1">
            <a:spLocks noGrp="1"/>
          </p:cNvSpPr>
          <p:nvPr>
            <p:ph type="title" idx="2"/>
          </p:nvPr>
        </p:nvSpPr>
        <p:spPr>
          <a:xfrm>
            <a:off x="7218004" y="3429000"/>
            <a:ext cx="19281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49" name="Google Shape;549;g162390eb111_2_852"/>
          <p:cNvSpPr txBox="1">
            <a:spLocks noGrp="1"/>
          </p:cNvSpPr>
          <p:nvPr>
            <p:ph type="subTitle" idx="3"/>
          </p:nvPr>
        </p:nvSpPr>
        <p:spPr>
          <a:xfrm>
            <a:off x="7218004" y="4038600"/>
            <a:ext cx="19281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50" name="Google Shape;550;g162390eb111_2_852"/>
          <p:cNvSpPr txBox="1">
            <a:spLocks noGrp="1"/>
          </p:cNvSpPr>
          <p:nvPr>
            <p:ph type="title" idx="4"/>
          </p:nvPr>
        </p:nvSpPr>
        <p:spPr>
          <a:xfrm>
            <a:off x="3046009" y="3429000"/>
            <a:ext cx="19281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51" name="Google Shape;551;g162390eb111_2_852"/>
          <p:cNvSpPr txBox="1">
            <a:spLocks noGrp="1"/>
          </p:cNvSpPr>
          <p:nvPr>
            <p:ph type="subTitle" idx="5"/>
          </p:nvPr>
        </p:nvSpPr>
        <p:spPr>
          <a:xfrm>
            <a:off x="3046009" y="4038600"/>
            <a:ext cx="19281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52" name="Google Shape;552;g162390eb111_2_852"/>
          <p:cNvSpPr txBox="1">
            <a:spLocks noGrp="1"/>
          </p:cNvSpPr>
          <p:nvPr>
            <p:ph type="title" idx="6"/>
          </p:nvPr>
        </p:nvSpPr>
        <p:spPr>
          <a:xfrm>
            <a:off x="9304002" y="3429000"/>
            <a:ext cx="19281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53" name="Google Shape;553;g162390eb111_2_852"/>
          <p:cNvSpPr txBox="1">
            <a:spLocks noGrp="1"/>
          </p:cNvSpPr>
          <p:nvPr>
            <p:ph type="subTitle" idx="7"/>
          </p:nvPr>
        </p:nvSpPr>
        <p:spPr>
          <a:xfrm>
            <a:off x="9304002" y="4038600"/>
            <a:ext cx="19281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54" name="Google Shape;554;g162390eb111_2_852"/>
          <p:cNvSpPr txBox="1">
            <a:spLocks noGrp="1"/>
          </p:cNvSpPr>
          <p:nvPr>
            <p:ph type="title" idx="8"/>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
        <p:nvSpPr>
          <p:cNvPr id="555" name="Google Shape;555;g162390eb111_2_852"/>
          <p:cNvSpPr txBox="1">
            <a:spLocks noGrp="1"/>
          </p:cNvSpPr>
          <p:nvPr>
            <p:ph type="title" idx="9"/>
          </p:nvPr>
        </p:nvSpPr>
        <p:spPr>
          <a:xfrm>
            <a:off x="5132007" y="3429000"/>
            <a:ext cx="19281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56" name="Google Shape;556;g162390eb111_2_852"/>
          <p:cNvSpPr txBox="1">
            <a:spLocks noGrp="1"/>
          </p:cNvSpPr>
          <p:nvPr>
            <p:ph type="subTitle" idx="13"/>
          </p:nvPr>
        </p:nvSpPr>
        <p:spPr>
          <a:xfrm>
            <a:off x="5132007" y="4038600"/>
            <a:ext cx="1928100" cy="9753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557" name="Google Shape;557;g162390eb111_2_852"/>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558"/>
        <p:cNvGrpSpPr/>
        <p:nvPr/>
      </p:nvGrpSpPr>
      <p:grpSpPr>
        <a:xfrm>
          <a:off x="0" y="0"/>
          <a:ext cx="0" cy="0"/>
          <a:chOff x="0" y="0"/>
          <a:chExt cx="0" cy="0"/>
        </a:xfrm>
      </p:grpSpPr>
      <p:pic>
        <p:nvPicPr>
          <p:cNvPr id="559" name="Google Shape;559;g162390eb111_2_865"/>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560" name="Google Shape;560;g162390eb111_2_865"/>
          <p:cNvSpPr txBox="1">
            <a:spLocks noGrp="1"/>
          </p:cNvSpPr>
          <p:nvPr>
            <p:ph type="title"/>
          </p:nvPr>
        </p:nvSpPr>
        <p:spPr>
          <a:xfrm>
            <a:off x="2316501" y="2209800"/>
            <a:ext cx="2928000" cy="6096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300"/>
              <a:buNone/>
              <a:defRPr sz="2900"/>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a:endParaRPr/>
          </a:p>
        </p:txBody>
      </p:sp>
      <p:sp>
        <p:nvSpPr>
          <p:cNvPr id="561" name="Google Shape;561;g162390eb111_2_865"/>
          <p:cNvSpPr txBox="1">
            <a:spLocks noGrp="1"/>
          </p:cNvSpPr>
          <p:nvPr>
            <p:ph type="subTitle" idx="1"/>
          </p:nvPr>
        </p:nvSpPr>
        <p:spPr>
          <a:xfrm>
            <a:off x="2316501" y="2819400"/>
            <a:ext cx="29280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62" name="Google Shape;562;g162390eb111_2_865"/>
          <p:cNvSpPr txBox="1">
            <a:spLocks noGrp="1"/>
          </p:cNvSpPr>
          <p:nvPr>
            <p:ph type="title" idx="2"/>
          </p:nvPr>
        </p:nvSpPr>
        <p:spPr>
          <a:xfrm>
            <a:off x="6947499" y="4170800"/>
            <a:ext cx="2928000" cy="6096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63" name="Google Shape;563;g162390eb111_2_865"/>
          <p:cNvSpPr txBox="1">
            <a:spLocks noGrp="1"/>
          </p:cNvSpPr>
          <p:nvPr>
            <p:ph type="subTitle" idx="3"/>
          </p:nvPr>
        </p:nvSpPr>
        <p:spPr>
          <a:xfrm>
            <a:off x="6947490" y="4780400"/>
            <a:ext cx="2928000" cy="7317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64" name="Google Shape;564;g162390eb111_2_865"/>
          <p:cNvSpPr txBox="1">
            <a:spLocks noGrp="1"/>
          </p:cNvSpPr>
          <p:nvPr>
            <p:ph type="title" idx="4"/>
          </p:nvPr>
        </p:nvSpPr>
        <p:spPr>
          <a:xfrm>
            <a:off x="2316503" y="4170800"/>
            <a:ext cx="2928000" cy="6096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300"/>
              <a:buNone/>
              <a:defRPr sz="2900"/>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a:endParaRPr/>
          </a:p>
        </p:txBody>
      </p:sp>
      <p:sp>
        <p:nvSpPr>
          <p:cNvPr id="565" name="Google Shape;565;g162390eb111_2_865"/>
          <p:cNvSpPr txBox="1">
            <a:spLocks noGrp="1"/>
          </p:cNvSpPr>
          <p:nvPr>
            <p:ph type="subTitle" idx="5"/>
          </p:nvPr>
        </p:nvSpPr>
        <p:spPr>
          <a:xfrm>
            <a:off x="2316499" y="4780400"/>
            <a:ext cx="2928000" cy="731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sz="1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66" name="Google Shape;566;g162390eb111_2_865"/>
          <p:cNvSpPr txBox="1">
            <a:spLocks noGrp="1"/>
          </p:cNvSpPr>
          <p:nvPr>
            <p:ph type="title" idx="6"/>
          </p:nvPr>
        </p:nvSpPr>
        <p:spPr>
          <a:xfrm>
            <a:off x="6947501" y="2209800"/>
            <a:ext cx="2928000" cy="6096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3300"/>
              <a:buNone/>
              <a:defRPr sz="29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67" name="Google Shape;567;g162390eb111_2_865"/>
          <p:cNvSpPr txBox="1">
            <a:spLocks noGrp="1"/>
          </p:cNvSpPr>
          <p:nvPr>
            <p:ph type="subTitle" idx="7"/>
          </p:nvPr>
        </p:nvSpPr>
        <p:spPr>
          <a:xfrm>
            <a:off x="6947488" y="2819400"/>
            <a:ext cx="2928000" cy="7317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68" name="Google Shape;568;g162390eb111_2_865"/>
          <p:cNvSpPr txBox="1">
            <a:spLocks noGrp="1"/>
          </p:cNvSpPr>
          <p:nvPr>
            <p:ph type="title" idx="8"/>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569"/>
        <p:cNvGrpSpPr/>
        <p:nvPr/>
      </p:nvGrpSpPr>
      <p:grpSpPr>
        <a:xfrm>
          <a:off x="0" y="0"/>
          <a:ext cx="0" cy="0"/>
          <a:chOff x="0" y="0"/>
          <a:chExt cx="0" cy="0"/>
        </a:xfrm>
      </p:grpSpPr>
      <p:sp>
        <p:nvSpPr>
          <p:cNvPr id="570" name="Google Shape;570;g162390eb111_2_876"/>
          <p:cNvSpPr txBox="1">
            <a:spLocks noGrp="1"/>
          </p:cNvSpPr>
          <p:nvPr>
            <p:ph type="title"/>
          </p:nvPr>
        </p:nvSpPr>
        <p:spPr>
          <a:xfrm>
            <a:off x="960000" y="2642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71" name="Google Shape;571;g162390eb111_2_876"/>
          <p:cNvSpPr txBox="1">
            <a:spLocks noGrp="1"/>
          </p:cNvSpPr>
          <p:nvPr>
            <p:ph type="subTitle" idx="1"/>
          </p:nvPr>
        </p:nvSpPr>
        <p:spPr>
          <a:xfrm>
            <a:off x="960000" y="3150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72" name="Google Shape;572;g162390eb111_2_876"/>
          <p:cNvSpPr txBox="1">
            <a:spLocks noGrp="1"/>
          </p:cNvSpPr>
          <p:nvPr>
            <p:ph type="title" idx="2"/>
          </p:nvPr>
        </p:nvSpPr>
        <p:spPr>
          <a:xfrm>
            <a:off x="4876800" y="2642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73" name="Google Shape;573;g162390eb111_2_876"/>
          <p:cNvSpPr txBox="1">
            <a:spLocks noGrp="1"/>
          </p:cNvSpPr>
          <p:nvPr>
            <p:ph type="subTitle" idx="3"/>
          </p:nvPr>
        </p:nvSpPr>
        <p:spPr>
          <a:xfrm>
            <a:off x="4876800" y="3150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74" name="Google Shape;574;g162390eb111_2_876"/>
          <p:cNvSpPr txBox="1">
            <a:spLocks noGrp="1"/>
          </p:cNvSpPr>
          <p:nvPr>
            <p:ph type="title" idx="4"/>
          </p:nvPr>
        </p:nvSpPr>
        <p:spPr>
          <a:xfrm>
            <a:off x="960000" y="4983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75" name="Google Shape;575;g162390eb111_2_876"/>
          <p:cNvSpPr txBox="1">
            <a:spLocks noGrp="1"/>
          </p:cNvSpPr>
          <p:nvPr>
            <p:ph type="subTitle" idx="5"/>
          </p:nvPr>
        </p:nvSpPr>
        <p:spPr>
          <a:xfrm>
            <a:off x="960000" y="5491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76" name="Google Shape;576;g162390eb111_2_876"/>
          <p:cNvSpPr txBox="1">
            <a:spLocks noGrp="1"/>
          </p:cNvSpPr>
          <p:nvPr>
            <p:ph type="title" idx="6"/>
          </p:nvPr>
        </p:nvSpPr>
        <p:spPr>
          <a:xfrm>
            <a:off x="4876800" y="4983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77" name="Google Shape;577;g162390eb111_2_876"/>
          <p:cNvSpPr txBox="1">
            <a:spLocks noGrp="1"/>
          </p:cNvSpPr>
          <p:nvPr>
            <p:ph type="subTitle" idx="7"/>
          </p:nvPr>
        </p:nvSpPr>
        <p:spPr>
          <a:xfrm>
            <a:off x="4876800" y="5491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78" name="Google Shape;578;g162390eb111_2_876"/>
          <p:cNvSpPr txBox="1">
            <a:spLocks noGrp="1"/>
          </p:cNvSpPr>
          <p:nvPr>
            <p:ph type="title" idx="8"/>
          </p:nvPr>
        </p:nvSpPr>
        <p:spPr>
          <a:xfrm>
            <a:off x="8793594" y="2642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79" name="Google Shape;579;g162390eb111_2_876"/>
          <p:cNvSpPr txBox="1">
            <a:spLocks noGrp="1"/>
          </p:cNvSpPr>
          <p:nvPr>
            <p:ph type="subTitle" idx="9"/>
          </p:nvPr>
        </p:nvSpPr>
        <p:spPr>
          <a:xfrm>
            <a:off x="8793594" y="3150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80" name="Google Shape;580;g162390eb111_2_876"/>
          <p:cNvSpPr txBox="1">
            <a:spLocks noGrp="1"/>
          </p:cNvSpPr>
          <p:nvPr>
            <p:ph type="title" idx="13"/>
          </p:nvPr>
        </p:nvSpPr>
        <p:spPr>
          <a:xfrm>
            <a:off x="8793594" y="4983600"/>
            <a:ext cx="2438400" cy="60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3300"/>
              <a:buNone/>
              <a:defRPr sz="27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581" name="Google Shape;581;g162390eb111_2_876"/>
          <p:cNvSpPr txBox="1">
            <a:spLocks noGrp="1"/>
          </p:cNvSpPr>
          <p:nvPr>
            <p:ph type="subTitle" idx="14"/>
          </p:nvPr>
        </p:nvSpPr>
        <p:spPr>
          <a:xfrm>
            <a:off x="8793594" y="5491600"/>
            <a:ext cx="2438400" cy="646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17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582" name="Google Shape;582;g162390eb111_2_876"/>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
        <p:nvSpPr>
          <p:cNvPr id="583" name="Google Shape;583;g162390eb111_2_876"/>
          <p:cNvSpPr txBox="1">
            <a:spLocks noGrp="1"/>
          </p:cNvSpPr>
          <p:nvPr>
            <p:ph type="title" idx="15"/>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700"/>
              <a:buNone/>
              <a:defRPr/>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584"/>
        <p:cNvGrpSpPr/>
        <p:nvPr/>
      </p:nvGrpSpPr>
      <p:grpSpPr>
        <a:xfrm>
          <a:off x="0" y="0"/>
          <a:ext cx="0" cy="0"/>
          <a:chOff x="0" y="0"/>
          <a:chExt cx="0" cy="0"/>
        </a:xfrm>
      </p:grpSpPr>
      <p:sp>
        <p:nvSpPr>
          <p:cNvPr id="585" name="Google Shape;585;g162390eb111_2_891"/>
          <p:cNvSpPr txBox="1">
            <a:spLocks noGrp="1"/>
          </p:cNvSpPr>
          <p:nvPr>
            <p:ph type="title"/>
          </p:nvPr>
        </p:nvSpPr>
        <p:spPr>
          <a:xfrm>
            <a:off x="2329167" y="720000"/>
            <a:ext cx="75336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586" name="Google Shape;586;g162390eb111_2_891"/>
          <p:cNvSpPr txBox="1">
            <a:spLocks noGrp="1"/>
          </p:cNvSpPr>
          <p:nvPr>
            <p:ph type="subTitle" idx="1"/>
          </p:nvPr>
        </p:nvSpPr>
        <p:spPr>
          <a:xfrm>
            <a:off x="3320433" y="1885400"/>
            <a:ext cx="5551200" cy="3657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7" name="Google Shape;587;g162390eb111_2_891"/>
          <p:cNvSpPr txBox="1">
            <a:spLocks noGrp="1"/>
          </p:cNvSpPr>
          <p:nvPr>
            <p:ph type="title" idx="2"/>
          </p:nvPr>
        </p:nvSpPr>
        <p:spPr>
          <a:xfrm>
            <a:off x="2329167" y="2693989"/>
            <a:ext cx="75336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588" name="Google Shape;588;g162390eb111_2_891"/>
          <p:cNvSpPr txBox="1">
            <a:spLocks noGrp="1"/>
          </p:cNvSpPr>
          <p:nvPr>
            <p:ph type="subTitle" idx="3"/>
          </p:nvPr>
        </p:nvSpPr>
        <p:spPr>
          <a:xfrm>
            <a:off x="3320433" y="3859391"/>
            <a:ext cx="5551200" cy="3657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9" name="Google Shape;589;g162390eb111_2_891"/>
          <p:cNvSpPr txBox="1">
            <a:spLocks noGrp="1"/>
          </p:cNvSpPr>
          <p:nvPr>
            <p:ph type="title" idx="4"/>
          </p:nvPr>
        </p:nvSpPr>
        <p:spPr>
          <a:xfrm>
            <a:off x="2329167" y="4667995"/>
            <a:ext cx="75336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590" name="Google Shape;590;g162390eb111_2_891"/>
          <p:cNvSpPr txBox="1">
            <a:spLocks noGrp="1"/>
          </p:cNvSpPr>
          <p:nvPr>
            <p:ph type="subTitle" idx="5"/>
          </p:nvPr>
        </p:nvSpPr>
        <p:spPr>
          <a:xfrm>
            <a:off x="3320433" y="5833400"/>
            <a:ext cx="5551200" cy="3657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591" name="Google Shape;591;g162390eb111_2_891"/>
          <p:cNvPicPr preferRelativeResize="0"/>
          <p:nvPr/>
        </p:nvPicPr>
        <p:blipFill rotWithShape="1">
          <a:blip r:embed="rId2">
            <a:alphaModFix/>
          </a:blip>
          <a:srcRect t="3015" r="61862" b="11286"/>
          <a:stretch/>
        </p:blipFill>
        <p:spPr>
          <a:xfrm>
            <a:off x="9383767" y="0"/>
            <a:ext cx="2808234" cy="6858001"/>
          </a:xfrm>
          <a:prstGeom prst="rect">
            <a:avLst/>
          </a:prstGeom>
          <a:noFill/>
          <a:ln>
            <a:noFill/>
          </a:ln>
        </p:spPr>
      </p:pic>
      <p:pic>
        <p:nvPicPr>
          <p:cNvPr id="592" name="Google Shape;592;g162390eb111_2_891"/>
          <p:cNvPicPr preferRelativeResize="0"/>
          <p:nvPr/>
        </p:nvPicPr>
        <p:blipFill rotWithShape="1">
          <a:blip r:embed="rId2">
            <a:alphaModFix/>
          </a:blip>
          <a:srcRect t="3015" r="61862" b="11286"/>
          <a:stretch/>
        </p:blipFill>
        <p:spPr>
          <a:xfrm flipH="1">
            <a:off x="-67" y="0"/>
            <a:ext cx="2808234" cy="6858001"/>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593"/>
        <p:cNvGrpSpPr/>
        <p:nvPr/>
      </p:nvGrpSpPr>
      <p:grpSpPr>
        <a:xfrm>
          <a:off x="0" y="0"/>
          <a:ext cx="0" cy="0"/>
          <a:chOff x="0" y="0"/>
          <a:chExt cx="0" cy="0"/>
        </a:xfrm>
      </p:grpSpPr>
      <p:sp>
        <p:nvSpPr>
          <p:cNvPr id="594" name="Google Shape;594;g162390eb111_2_900"/>
          <p:cNvSpPr txBox="1">
            <a:spLocks noGrp="1"/>
          </p:cNvSpPr>
          <p:nvPr>
            <p:ph type="title"/>
          </p:nvPr>
        </p:nvSpPr>
        <p:spPr>
          <a:xfrm>
            <a:off x="960000" y="2980317"/>
            <a:ext cx="30480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595" name="Google Shape;595;g162390eb111_2_900"/>
          <p:cNvSpPr txBox="1">
            <a:spLocks noGrp="1"/>
          </p:cNvSpPr>
          <p:nvPr>
            <p:ph type="subTitle" idx="1"/>
          </p:nvPr>
        </p:nvSpPr>
        <p:spPr>
          <a:xfrm>
            <a:off x="960000" y="4186339"/>
            <a:ext cx="3048000" cy="85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96" name="Google Shape;596;g162390eb111_2_900"/>
          <p:cNvSpPr txBox="1">
            <a:spLocks noGrp="1"/>
          </p:cNvSpPr>
          <p:nvPr>
            <p:ph type="title" idx="2"/>
          </p:nvPr>
        </p:nvSpPr>
        <p:spPr>
          <a:xfrm>
            <a:off x="4572000" y="2980300"/>
            <a:ext cx="30480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597" name="Google Shape;597;g162390eb111_2_900"/>
          <p:cNvSpPr txBox="1">
            <a:spLocks noGrp="1"/>
          </p:cNvSpPr>
          <p:nvPr>
            <p:ph type="subTitle" idx="3"/>
          </p:nvPr>
        </p:nvSpPr>
        <p:spPr>
          <a:xfrm>
            <a:off x="4572000" y="4186300"/>
            <a:ext cx="3048000" cy="85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598" name="Google Shape;598;g162390eb111_2_900"/>
          <p:cNvSpPr txBox="1">
            <a:spLocks noGrp="1"/>
          </p:cNvSpPr>
          <p:nvPr>
            <p:ph type="title" idx="4"/>
          </p:nvPr>
        </p:nvSpPr>
        <p:spPr>
          <a:xfrm>
            <a:off x="8184000" y="2980300"/>
            <a:ext cx="3048000" cy="1104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300"/>
              <a:buNone/>
              <a:defRPr sz="8000"/>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599" name="Google Shape;599;g162390eb111_2_900"/>
          <p:cNvSpPr txBox="1">
            <a:spLocks noGrp="1"/>
          </p:cNvSpPr>
          <p:nvPr>
            <p:ph type="subTitle" idx="5"/>
          </p:nvPr>
        </p:nvSpPr>
        <p:spPr>
          <a:xfrm>
            <a:off x="8184000" y="4186300"/>
            <a:ext cx="3048000" cy="85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pic>
        <p:nvPicPr>
          <p:cNvPr id="600" name="Google Shape;600;g162390eb111_2_900"/>
          <p:cNvPicPr preferRelativeResize="0"/>
          <p:nvPr/>
        </p:nvPicPr>
        <p:blipFill rotWithShape="1">
          <a:blip r:embed="rId2">
            <a:alphaModFix/>
          </a:blip>
          <a:srcRect t="55051" r="-129"/>
          <a:stretch/>
        </p:blipFill>
        <p:spPr>
          <a:xfrm rot="10800000">
            <a:off x="4274102" y="5086036"/>
            <a:ext cx="3645264" cy="1778431"/>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601"/>
        <p:cNvGrpSpPr/>
        <p:nvPr/>
      </p:nvGrpSpPr>
      <p:grpSpPr>
        <a:xfrm>
          <a:off x="0" y="0"/>
          <a:ext cx="0" cy="0"/>
          <a:chOff x="0" y="0"/>
          <a:chExt cx="0" cy="0"/>
        </a:xfrm>
      </p:grpSpPr>
      <p:pic>
        <p:nvPicPr>
          <p:cNvPr id="602" name="Google Shape;602;g162390eb111_2_908"/>
          <p:cNvPicPr preferRelativeResize="0"/>
          <p:nvPr/>
        </p:nvPicPr>
        <p:blipFill rotWithShape="1">
          <a:blip r:embed="rId2">
            <a:alphaModFix/>
          </a:blip>
          <a:srcRect l="37845" b="57845"/>
          <a:stretch/>
        </p:blipFill>
        <p:spPr>
          <a:xfrm flipH="1">
            <a:off x="4725700" y="4279200"/>
            <a:ext cx="7466312" cy="2578799"/>
          </a:xfrm>
          <a:prstGeom prst="rect">
            <a:avLst/>
          </a:prstGeom>
          <a:noFill/>
          <a:ln>
            <a:noFill/>
          </a:ln>
        </p:spPr>
      </p:pic>
      <p:sp>
        <p:nvSpPr>
          <p:cNvPr id="603" name="Google Shape;603;g162390eb111_2_908"/>
          <p:cNvSpPr txBox="1">
            <a:spLocks noGrp="1"/>
          </p:cNvSpPr>
          <p:nvPr>
            <p:ph type="ctrTitle"/>
          </p:nvPr>
        </p:nvSpPr>
        <p:spPr>
          <a:xfrm>
            <a:off x="3239933" y="720000"/>
            <a:ext cx="5712000" cy="1330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6900"/>
              <a:buNone/>
              <a:defRPr sz="107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604" name="Google Shape;604;g162390eb111_2_908"/>
          <p:cNvSpPr txBox="1">
            <a:spLocks noGrp="1"/>
          </p:cNvSpPr>
          <p:nvPr>
            <p:ph type="subTitle" idx="1"/>
          </p:nvPr>
        </p:nvSpPr>
        <p:spPr>
          <a:xfrm>
            <a:off x="3997333" y="2303262"/>
            <a:ext cx="4197600" cy="14631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sz="21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05" name="Google Shape;605;g162390eb111_2_908"/>
          <p:cNvSpPr txBox="1"/>
          <p:nvPr/>
        </p:nvSpPr>
        <p:spPr>
          <a:xfrm>
            <a:off x="3047733" y="5162800"/>
            <a:ext cx="6096300" cy="487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Archivo"/>
                <a:ea typeface="Archivo"/>
                <a:cs typeface="Archivo"/>
                <a:sym typeface="Archivo"/>
              </a:rPr>
              <a:t>CREDITS: This presentation template was created by </a:t>
            </a:r>
            <a:r>
              <a:rPr lang="en-US" sz="1600" b="1" i="0" u="none" strike="noStrike" cap="none">
                <a:solidFill>
                  <a:schemeClr val="lt2"/>
                </a:solidFill>
                <a:uFill>
                  <a:noFill/>
                </a:uFill>
                <a:latin typeface="Archivo"/>
                <a:ea typeface="Archivo"/>
                <a:cs typeface="Archivo"/>
                <a:sym typeface="Archiv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US" sz="1600" b="0" i="0" u="none" strike="noStrike" cap="none">
                <a:solidFill>
                  <a:schemeClr val="lt2"/>
                </a:solidFill>
                <a:latin typeface="Archivo"/>
                <a:ea typeface="Archivo"/>
                <a:cs typeface="Archivo"/>
                <a:sym typeface="Archivo"/>
              </a:rPr>
              <a:t>, including icons by </a:t>
            </a:r>
            <a:r>
              <a:rPr lang="en-US" sz="1600" b="1" i="0" u="none" strike="noStrike" cap="none">
                <a:solidFill>
                  <a:schemeClr val="lt2"/>
                </a:solidFill>
                <a:uFill>
                  <a:noFill/>
                </a:uFill>
                <a:latin typeface="Archivo"/>
                <a:ea typeface="Archivo"/>
                <a:cs typeface="Archivo"/>
                <a:sym typeface="Archiv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US" sz="1600" b="0" i="0" u="none" strike="noStrike" cap="none">
                <a:solidFill>
                  <a:schemeClr val="lt2"/>
                </a:solidFill>
                <a:latin typeface="Archivo"/>
                <a:ea typeface="Archivo"/>
                <a:cs typeface="Archivo"/>
                <a:sym typeface="Archivo"/>
              </a:rPr>
              <a:t>, infographics &amp; images by </a:t>
            </a:r>
            <a:r>
              <a:rPr lang="en-US" sz="1600" b="1" i="0" u="none" strike="noStrike" cap="none">
                <a:solidFill>
                  <a:schemeClr val="lt2"/>
                </a:solidFill>
                <a:uFill>
                  <a:noFill/>
                </a:uFill>
                <a:latin typeface="Archivo"/>
                <a:ea typeface="Archivo"/>
                <a:cs typeface="Archivo"/>
                <a:sym typeface="Archiv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600" b="1" i="0" u="none" strike="noStrike" cap="none">
              <a:solidFill>
                <a:schemeClr val="lt2"/>
              </a:solidFill>
              <a:latin typeface="Archivo"/>
              <a:ea typeface="Archivo"/>
              <a:cs typeface="Archivo"/>
              <a:sym typeface="Archivo"/>
            </a:endParaRPr>
          </a:p>
        </p:txBody>
      </p:sp>
      <p:sp>
        <p:nvSpPr>
          <p:cNvPr id="606" name="Google Shape;606;g162390eb111_2_908"/>
          <p:cNvSpPr txBox="1">
            <a:spLocks noGrp="1"/>
          </p:cNvSpPr>
          <p:nvPr>
            <p:ph type="title" idx="2"/>
          </p:nvPr>
        </p:nvSpPr>
        <p:spPr>
          <a:xfrm>
            <a:off x="1325600" y="389417"/>
            <a:ext cx="1851900" cy="306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4700"/>
              <a:buNone/>
              <a:defRPr/>
            </a:lvl2pPr>
            <a:lvl3pPr lvl="2" algn="l">
              <a:lnSpc>
                <a:spcPct val="100000"/>
              </a:lnSpc>
              <a:spcBef>
                <a:spcPts val="0"/>
              </a:spcBef>
              <a:spcAft>
                <a:spcPts val="0"/>
              </a:spcAft>
              <a:buSzPts val="4700"/>
              <a:buNone/>
              <a:defRPr/>
            </a:lvl3pPr>
            <a:lvl4pPr lvl="3" algn="l">
              <a:lnSpc>
                <a:spcPct val="100000"/>
              </a:lnSpc>
              <a:spcBef>
                <a:spcPts val="0"/>
              </a:spcBef>
              <a:spcAft>
                <a:spcPts val="0"/>
              </a:spcAft>
              <a:buSzPts val="4700"/>
              <a:buNone/>
              <a:defRPr/>
            </a:lvl4pPr>
            <a:lvl5pPr lvl="4" algn="l">
              <a:lnSpc>
                <a:spcPct val="100000"/>
              </a:lnSpc>
              <a:spcBef>
                <a:spcPts val="0"/>
              </a:spcBef>
              <a:spcAft>
                <a:spcPts val="0"/>
              </a:spcAft>
              <a:buSzPts val="4700"/>
              <a:buNone/>
              <a:defRPr/>
            </a:lvl5pPr>
            <a:lvl6pPr lvl="5" algn="l">
              <a:lnSpc>
                <a:spcPct val="100000"/>
              </a:lnSpc>
              <a:spcBef>
                <a:spcPts val="0"/>
              </a:spcBef>
              <a:spcAft>
                <a:spcPts val="0"/>
              </a:spcAft>
              <a:buSzPts val="4700"/>
              <a:buNone/>
              <a:defRPr/>
            </a:lvl6pPr>
            <a:lvl7pPr lvl="6" algn="l">
              <a:lnSpc>
                <a:spcPct val="100000"/>
              </a:lnSpc>
              <a:spcBef>
                <a:spcPts val="0"/>
              </a:spcBef>
              <a:spcAft>
                <a:spcPts val="0"/>
              </a:spcAft>
              <a:buSzPts val="4700"/>
              <a:buNone/>
              <a:defRPr/>
            </a:lvl7pPr>
            <a:lvl8pPr lvl="7" algn="l">
              <a:lnSpc>
                <a:spcPct val="100000"/>
              </a:lnSpc>
              <a:spcBef>
                <a:spcPts val="0"/>
              </a:spcBef>
              <a:spcAft>
                <a:spcPts val="0"/>
              </a:spcAft>
              <a:buSzPts val="4700"/>
              <a:buNone/>
              <a:defRPr/>
            </a:lvl8pPr>
            <a:lvl9pPr lvl="8" algn="l">
              <a:lnSpc>
                <a:spcPct val="100000"/>
              </a:lnSpc>
              <a:spcBef>
                <a:spcPts val="0"/>
              </a:spcBef>
              <a:spcAft>
                <a:spcPts val="0"/>
              </a:spcAft>
              <a:buSzPts val="47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07"/>
        <p:cNvGrpSpPr/>
        <p:nvPr/>
      </p:nvGrpSpPr>
      <p:grpSpPr>
        <a:xfrm>
          <a:off x="0" y="0"/>
          <a:ext cx="0" cy="0"/>
          <a:chOff x="0" y="0"/>
          <a:chExt cx="0" cy="0"/>
        </a:xfrm>
      </p:grpSpPr>
      <p:pic>
        <p:nvPicPr>
          <p:cNvPr id="608" name="Google Shape;608;g162390eb111_2_914"/>
          <p:cNvPicPr preferRelativeResize="0"/>
          <p:nvPr/>
        </p:nvPicPr>
        <p:blipFill rotWithShape="1">
          <a:blip r:embed="rId2">
            <a:alphaModFix/>
          </a:blip>
          <a:srcRect t="50079" r="49914"/>
          <a:stretch/>
        </p:blipFill>
        <p:spPr>
          <a:xfrm>
            <a:off x="9766300" y="0"/>
            <a:ext cx="2425699" cy="2627668"/>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09"/>
        <p:cNvGrpSpPr/>
        <p:nvPr/>
      </p:nvGrpSpPr>
      <p:grpSpPr>
        <a:xfrm>
          <a:off x="0" y="0"/>
          <a:ext cx="0" cy="0"/>
          <a:chOff x="0" y="0"/>
          <a:chExt cx="0" cy="0"/>
        </a:xfrm>
      </p:grpSpPr>
      <p:pic>
        <p:nvPicPr>
          <p:cNvPr id="610" name="Google Shape;610;g162390eb111_2_916"/>
          <p:cNvPicPr preferRelativeResize="0"/>
          <p:nvPr/>
        </p:nvPicPr>
        <p:blipFill rotWithShape="1">
          <a:blip r:embed="rId2">
            <a:alphaModFix/>
          </a:blip>
          <a:srcRect t="50079" r="49914"/>
          <a:stretch/>
        </p:blipFill>
        <p:spPr>
          <a:xfrm rot="10800000">
            <a:off x="-1" y="4230332"/>
            <a:ext cx="2425699" cy="2627668"/>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2">
  <p:cSld name="BLANK_1_1_1_1_1_1_1_2">
    <p:spTree>
      <p:nvGrpSpPr>
        <p:cNvPr id="1" name="Shape 611"/>
        <p:cNvGrpSpPr/>
        <p:nvPr/>
      </p:nvGrpSpPr>
      <p:grpSpPr>
        <a:xfrm>
          <a:off x="0" y="0"/>
          <a:ext cx="0" cy="0"/>
          <a:chOff x="0" y="0"/>
          <a:chExt cx="0" cy="0"/>
        </a:xfrm>
      </p:grpSpPr>
      <p:pic>
        <p:nvPicPr>
          <p:cNvPr id="612" name="Google Shape;612;g162390eb111_2_918"/>
          <p:cNvPicPr preferRelativeResize="0"/>
          <p:nvPr/>
        </p:nvPicPr>
        <p:blipFill rotWithShape="1">
          <a:blip r:embed="rId2">
            <a:alphaModFix/>
          </a:blip>
          <a:srcRect t="3015" r="61862" b="11286"/>
          <a:stretch/>
        </p:blipFill>
        <p:spPr>
          <a:xfrm>
            <a:off x="9383767" y="0"/>
            <a:ext cx="2808234" cy="6858001"/>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16"/>
        <p:cNvGrpSpPr/>
        <p:nvPr/>
      </p:nvGrpSpPr>
      <p:grpSpPr>
        <a:xfrm>
          <a:off x="0" y="0"/>
          <a:ext cx="0" cy="0"/>
          <a:chOff x="0" y="0"/>
          <a:chExt cx="0" cy="0"/>
        </a:xfrm>
      </p:grpSpPr>
      <p:sp>
        <p:nvSpPr>
          <p:cNvPr id="617" name="Google Shape;617;g162390eb111_2_1801"/>
          <p:cNvSpPr txBox="1">
            <a:spLocks noGrp="1"/>
          </p:cNvSpPr>
          <p:nvPr>
            <p:ph type="title"/>
          </p:nvPr>
        </p:nvSpPr>
        <p:spPr>
          <a:xfrm>
            <a:off x="960000" y="2865200"/>
            <a:ext cx="5242500" cy="9753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4800"/>
              <a:buNone/>
              <a:defRPr sz="67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618" name="Google Shape;618;g162390eb111_2_1801"/>
          <p:cNvSpPr txBox="1">
            <a:spLocks noGrp="1"/>
          </p:cNvSpPr>
          <p:nvPr>
            <p:ph type="title" idx="2"/>
          </p:nvPr>
        </p:nvSpPr>
        <p:spPr>
          <a:xfrm>
            <a:off x="960000" y="885100"/>
            <a:ext cx="3048000" cy="18288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8000"/>
              <a:buNone/>
              <a:defRPr sz="13300">
                <a:solidFill>
                  <a:schemeClr val="dk2"/>
                </a:solidFill>
              </a:defRPr>
            </a:lvl1pPr>
            <a:lvl2pPr lvl="1" algn="ctr" rtl="0">
              <a:lnSpc>
                <a:spcPct val="100000"/>
              </a:lnSpc>
              <a:spcBef>
                <a:spcPts val="0"/>
              </a:spcBef>
              <a:spcAft>
                <a:spcPts val="0"/>
              </a:spcAft>
              <a:buSzPts val="8000"/>
              <a:buNone/>
              <a:defRPr sz="8000"/>
            </a:lvl2pPr>
            <a:lvl3pPr lvl="2" algn="ctr" rtl="0">
              <a:lnSpc>
                <a:spcPct val="100000"/>
              </a:lnSpc>
              <a:spcBef>
                <a:spcPts val="0"/>
              </a:spcBef>
              <a:spcAft>
                <a:spcPts val="0"/>
              </a:spcAft>
              <a:buSzPts val="8000"/>
              <a:buNone/>
              <a:defRPr sz="8000"/>
            </a:lvl3pPr>
            <a:lvl4pPr lvl="3" algn="ctr" rtl="0">
              <a:lnSpc>
                <a:spcPct val="100000"/>
              </a:lnSpc>
              <a:spcBef>
                <a:spcPts val="0"/>
              </a:spcBef>
              <a:spcAft>
                <a:spcPts val="0"/>
              </a:spcAft>
              <a:buSzPts val="8000"/>
              <a:buNone/>
              <a:defRPr sz="8000"/>
            </a:lvl4pPr>
            <a:lvl5pPr lvl="4" algn="ctr" rtl="0">
              <a:lnSpc>
                <a:spcPct val="100000"/>
              </a:lnSpc>
              <a:spcBef>
                <a:spcPts val="0"/>
              </a:spcBef>
              <a:spcAft>
                <a:spcPts val="0"/>
              </a:spcAft>
              <a:buSzPts val="8000"/>
              <a:buNone/>
              <a:defRPr sz="8000"/>
            </a:lvl5pPr>
            <a:lvl6pPr lvl="5" algn="ctr" rtl="0">
              <a:lnSpc>
                <a:spcPct val="100000"/>
              </a:lnSpc>
              <a:spcBef>
                <a:spcPts val="0"/>
              </a:spcBef>
              <a:spcAft>
                <a:spcPts val="0"/>
              </a:spcAft>
              <a:buSzPts val="8000"/>
              <a:buNone/>
              <a:defRPr sz="8000"/>
            </a:lvl6pPr>
            <a:lvl7pPr lvl="6" algn="ctr" rtl="0">
              <a:lnSpc>
                <a:spcPct val="100000"/>
              </a:lnSpc>
              <a:spcBef>
                <a:spcPts val="0"/>
              </a:spcBef>
              <a:spcAft>
                <a:spcPts val="0"/>
              </a:spcAft>
              <a:buSzPts val="8000"/>
              <a:buNone/>
              <a:defRPr sz="8000"/>
            </a:lvl7pPr>
            <a:lvl8pPr lvl="7" algn="ctr" rtl="0">
              <a:lnSpc>
                <a:spcPct val="100000"/>
              </a:lnSpc>
              <a:spcBef>
                <a:spcPts val="0"/>
              </a:spcBef>
              <a:spcAft>
                <a:spcPts val="0"/>
              </a:spcAft>
              <a:buSzPts val="8000"/>
              <a:buNone/>
              <a:defRPr sz="8000"/>
            </a:lvl8pPr>
            <a:lvl9pPr lvl="8" algn="ctr" rtl="0">
              <a:lnSpc>
                <a:spcPct val="100000"/>
              </a:lnSpc>
              <a:spcBef>
                <a:spcPts val="0"/>
              </a:spcBef>
              <a:spcAft>
                <a:spcPts val="0"/>
              </a:spcAft>
              <a:buSzPts val="8000"/>
              <a:buNone/>
              <a:defRPr sz="8000"/>
            </a:lvl9pPr>
          </a:lstStyle>
          <a:p>
            <a:endParaRPr/>
          </a:p>
        </p:txBody>
      </p:sp>
      <p:sp>
        <p:nvSpPr>
          <p:cNvPr id="619" name="Google Shape;619;g162390eb111_2_1801"/>
          <p:cNvSpPr txBox="1">
            <a:spLocks noGrp="1"/>
          </p:cNvSpPr>
          <p:nvPr>
            <p:ph type="subTitle" idx="1"/>
          </p:nvPr>
        </p:nvSpPr>
        <p:spPr>
          <a:xfrm>
            <a:off x="960000" y="4150767"/>
            <a:ext cx="5242500" cy="6096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1900"/>
              <a:buNone/>
              <a:defRPr sz="2100"/>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pic>
        <p:nvPicPr>
          <p:cNvPr id="620" name="Google Shape;620;g162390eb111_2_1801"/>
          <p:cNvPicPr preferRelativeResize="0"/>
          <p:nvPr/>
        </p:nvPicPr>
        <p:blipFill rotWithShape="1">
          <a:blip r:embed="rId2">
            <a:alphaModFix/>
          </a:blip>
          <a:srcRect l="45542" b="22916"/>
          <a:stretch/>
        </p:blipFill>
        <p:spPr>
          <a:xfrm flipH="1">
            <a:off x="5080567" y="1731467"/>
            <a:ext cx="7111434" cy="5126533"/>
          </a:xfrm>
          <a:prstGeom prst="rect">
            <a:avLst/>
          </a:prstGeom>
          <a:noFill/>
          <a:ln>
            <a:noFill/>
          </a:ln>
        </p:spPr>
      </p:pic>
      <p:sp>
        <p:nvSpPr>
          <p:cNvPr id="621" name="Google Shape;621;g162390eb111_2_1801"/>
          <p:cNvSpPr txBox="1">
            <a:spLocks noGrp="1"/>
          </p:cNvSpPr>
          <p:nvPr>
            <p:ph type="title" idx="3"/>
          </p:nvPr>
        </p:nvSpPr>
        <p:spPr>
          <a:xfrm>
            <a:off x="1350533" y="383817"/>
            <a:ext cx="1851900" cy="3069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4700"/>
              <a:buNone/>
              <a:defRPr/>
            </a:lvl2pPr>
            <a:lvl3pPr lvl="2" algn="l" rtl="0">
              <a:lnSpc>
                <a:spcPct val="100000"/>
              </a:lnSpc>
              <a:spcBef>
                <a:spcPts val="0"/>
              </a:spcBef>
              <a:spcAft>
                <a:spcPts val="0"/>
              </a:spcAft>
              <a:buSzPts val="4700"/>
              <a:buNone/>
              <a:defRPr/>
            </a:lvl3pPr>
            <a:lvl4pPr lvl="3" algn="l" rtl="0">
              <a:lnSpc>
                <a:spcPct val="100000"/>
              </a:lnSpc>
              <a:spcBef>
                <a:spcPts val="0"/>
              </a:spcBef>
              <a:spcAft>
                <a:spcPts val="0"/>
              </a:spcAft>
              <a:buSzPts val="4700"/>
              <a:buNone/>
              <a:defRPr/>
            </a:lvl4pPr>
            <a:lvl5pPr lvl="4" algn="l" rtl="0">
              <a:lnSpc>
                <a:spcPct val="100000"/>
              </a:lnSpc>
              <a:spcBef>
                <a:spcPts val="0"/>
              </a:spcBef>
              <a:spcAft>
                <a:spcPts val="0"/>
              </a:spcAft>
              <a:buSzPts val="4700"/>
              <a:buNone/>
              <a:defRPr/>
            </a:lvl5pPr>
            <a:lvl6pPr lvl="5" algn="l" rtl="0">
              <a:lnSpc>
                <a:spcPct val="100000"/>
              </a:lnSpc>
              <a:spcBef>
                <a:spcPts val="0"/>
              </a:spcBef>
              <a:spcAft>
                <a:spcPts val="0"/>
              </a:spcAft>
              <a:buSzPts val="4700"/>
              <a:buNone/>
              <a:defRPr/>
            </a:lvl6pPr>
            <a:lvl7pPr lvl="6" algn="l" rtl="0">
              <a:lnSpc>
                <a:spcPct val="100000"/>
              </a:lnSpc>
              <a:spcBef>
                <a:spcPts val="0"/>
              </a:spcBef>
              <a:spcAft>
                <a:spcPts val="0"/>
              </a:spcAft>
              <a:buSzPts val="4700"/>
              <a:buNone/>
              <a:defRPr/>
            </a:lvl7pPr>
            <a:lvl8pPr lvl="7" algn="l" rtl="0">
              <a:lnSpc>
                <a:spcPct val="100000"/>
              </a:lnSpc>
              <a:spcBef>
                <a:spcPts val="0"/>
              </a:spcBef>
              <a:spcAft>
                <a:spcPts val="0"/>
              </a:spcAft>
              <a:buSzPts val="4700"/>
              <a:buNone/>
              <a:defRPr/>
            </a:lvl8pPr>
            <a:lvl9pPr lvl="8" algn="l" rtl="0">
              <a:lnSpc>
                <a:spcPct val="100000"/>
              </a:lnSpc>
              <a:spcBef>
                <a:spcPts val="0"/>
              </a:spcBef>
              <a:spcAft>
                <a:spcPts val="0"/>
              </a:spcAft>
              <a:buSzPts val="47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theme" Target="../theme/theme4.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003585"/>
            </a:gs>
            <a:gs pos="100000">
              <a:srgbClr val="010101"/>
            </a:gs>
          </a:gsLst>
          <a:lin ang="16200038" scaled="0"/>
        </a:gradFill>
        <a:effectLst/>
      </p:bgPr>
    </p:bg>
    <p:spTree>
      <p:nvGrpSpPr>
        <p:cNvPr id="1" name="Shape 143"/>
        <p:cNvGrpSpPr/>
        <p:nvPr/>
      </p:nvGrpSpPr>
      <p:grpSpPr>
        <a:xfrm>
          <a:off x="0" y="0"/>
          <a:ext cx="0" cy="0"/>
          <a:chOff x="0" y="0"/>
          <a:chExt cx="0" cy="0"/>
        </a:xfrm>
      </p:grpSpPr>
      <p:sp>
        <p:nvSpPr>
          <p:cNvPr id="144" name="Google Shape;144;g16211e26a22_0_1716"/>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1pPr>
            <a:lvl2pPr marR="0" lvl="1"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2pPr>
            <a:lvl3pPr marR="0" lvl="2"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3pPr>
            <a:lvl4pPr marR="0" lvl="3"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4pPr>
            <a:lvl5pPr marR="0" lvl="4"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5pPr>
            <a:lvl6pPr marR="0" lvl="5"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6pPr>
            <a:lvl7pPr marR="0" lvl="6"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7pPr>
            <a:lvl8pPr marR="0" lvl="7"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8pPr>
            <a:lvl9pPr marR="0" lvl="8"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9pPr>
          </a:lstStyle>
          <a:p>
            <a:endParaRPr/>
          </a:p>
        </p:txBody>
      </p:sp>
      <p:sp>
        <p:nvSpPr>
          <p:cNvPr id="145" name="Google Shape;145;g16211e26a22_0_1716"/>
          <p:cNvSpPr txBox="1">
            <a:spLocks noGrp="1"/>
          </p:cNvSpPr>
          <p:nvPr>
            <p:ph type="body" idx="1"/>
          </p:nvPr>
        </p:nvSpPr>
        <p:spPr>
          <a:xfrm>
            <a:off x="960000" y="1536633"/>
            <a:ext cx="102720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00000"/>
              </a:lnSpc>
              <a:spcBef>
                <a:spcPts val="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1pPr>
            <a:lvl2pPr marL="914400" marR="0" lvl="1"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2pPr>
            <a:lvl3pPr marL="1371600" marR="0" lvl="2"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3pPr>
            <a:lvl4pPr marL="1828800" marR="0" lvl="3"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4pPr>
            <a:lvl5pPr marL="2286000" marR="0" lvl="4"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5pPr>
            <a:lvl6pPr marL="2743200" marR="0" lvl="5"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6pPr>
            <a:lvl7pPr marL="3200400" marR="0" lvl="6"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7pPr>
            <a:lvl8pPr marL="3657600" marR="0" lvl="7"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8pPr>
            <a:lvl9pPr marL="4114800" marR="0" lvl="8" indent="-349250" algn="l" rtl="0">
              <a:lnSpc>
                <a:spcPct val="100000"/>
              </a:lnSpc>
              <a:spcBef>
                <a:spcPts val="2100"/>
              </a:spcBef>
              <a:spcAft>
                <a:spcPts val="210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003585"/>
            </a:gs>
            <a:gs pos="100000">
              <a:srgbClr val="010101"/>
            </a:gs>
          </a:gsLst>
          <a:lin ang="16200038" scaled="0"/>
        </a:gradFill>
        <a:effectLst/>
      </p:bgPr>
    </p:bg>
    <p:spTree>
      <p:nvGrpSpPr>
        <p:cNvPr id="1" name="Shape 378"/>
        <p:cNvGrpSpPr/>
        <p:nvPr/>
      </p:nvGrpSpPr>
      <p:grpSpPr>
        <a:xfrm>
          <a:off x="0" y="0"/>
          <a:ext cx="0" cy="0"/>
          <a:chOff x="0" y="0"/>
          <a:chExt cx="0" cy="0"/>
        </a:xfrm>
      </p:grpSpPr>
      <p:sp>
        <p:nvSpPr>
          <p:cNvPr id="379" name="Google Shape;379;g162390eb111_2_685"/>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1pPr>
            <a:lvl2pPr marR="0" lvl="1"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2pPr>
            <a:lvl3pPr marR="0" lvl="2"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3pPr>
            <a:lvl4pPr marR="0" lvl="3"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4pPr>
            <a:lvl5pPr marR="0" lvl="4"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5pPr>
            <a:lvl6pPr marR="0" lvl="5"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6pPr>
            <a:lvl7pPr marR="0" lvl="6"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7pPr>
            <a:lvl8pPr marR="0" lvl="7"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8pPr>
            <a:lvl9pPr marR="0" lvl="8"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9pPr>
          </a:lstStyle>
          <a:p>
            <a:endParaRPr/>
          </a:p>
        </p:txBody>
      </p:sp>
      <p:sp>
        <p:nvSpPr>
          <p:cNvPr id="380" name="Google Shape;380;g162390eb111_2_685"/>
          <p:cNvSpPr txBox="1">
            <a:spLocks noGrp="1"/>
          </p:cNvSpPr>
          <p:nvPr>
            <p:ph type="body" idx="1"/>
          </p:nvPr>
        </p:nvSpPr>
        <p:spPr>
          <a:xfrm>
            <a:off x="960000" y="1536633"/>
            <a:ext cx="102720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00000"/>
              </a:lnSpc>
              <a:spcBef>
                <a:spcPts val="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1pPr>
            <a:lvl2pPr marL="914400" marR="0" lvl="1"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2pPr>
            <a:lvl3pPr marL="1371600" marR="0" lvl="2"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3pPr>
            <a:lvl4pPr marL="1828800" marR="0" lvl="3"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4pPr>
            <a:lvl5pPr marL="2286000" marR="0" lvl="4"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5pPr>
            <a:lvl6pPr marL="2743200" marR="0" lvl="5"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6pPr>
            <a:lvl7pPr marL="3200400" marR="0" lvl="6"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7pPr>
            <a:lvl8pPr marL="3657600" marR="0" lvl="7"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8pPr>
            <a:lvl9pPr marL="4114800" marR="0" lvl="8" indent="-349250" algn="l" rtl="0">
              <a:lnSpc>
                <a:spcPct val="100000"/>
              </a:lnSpc>
              <a:spcBef>
                <a:spcPts val="2100"/>
              </a:spcBef>
              <a:spcAft>
                <a:spcPts val="210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003585"/>
            </a:gs>
            <a:gs pos="100000">
              <a:srgbClr val="010101"/>
            </a:gs>
          </a:gsLst>
          <a:lin ang="16200038" scaled="0"/>
        </a:gradFill>
        <a:effectLst/>
      </p:bgPr>
    </p:bg>
    <p:spTree>
      <p:nvGrpSpPr>
        <p:cNvPr id="1" name="Shape 613"/>
        <p:cNvGrpSpPr/>
        <p:nvPr/>
      </p:nvGrpSpPr>
      <p:grpSpPr>
        <a:xfrm>
          <a:off x="0" y="0"/>
          <a:ext cx="0" cy="0"/>
          <a:chOff x="0" y="0"/>
          <a:chExt cx="0" cy="0"/>
        </a:xfrm>
      </p:grpSpPr>
      <p:sp>
        <p:nvSpPr>
          <p:cNvPr id="614" name="Google Shape;614;g162390eb111_2_1734"/>
          <p:cNvSpPr txBox="1">
            <a:spLocks noGrp="1"/>
          </p:cNvSpPr>
          <p:nvPr>
            <p:ph type="title"/>
          </p:nvPr>
        </p:nvSpPr>
        <p:spPr>
          <a:xfrm>
            <a:off x="960000" y="442193"/>
            <a:ext cx="10272000" cy="85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1pPr>
            <a:lvl2pPr marR="0" lvl="1"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2pPr>
            <a:lvl3pPr marR="0" lvl="2"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3pPr>
            <a:lvl4pPr marR="0" lvl="3"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4pPr>
            <a:lvl5pPr marR="0" lvl="4"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5pPr>
            <a:lvl6pPr marR="0" lvl="5"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6pPr>
            <a:lvl7pPr marR="0" lvl="6"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7pPr>
            <a:lvl8pPr marR="0" lvl="7"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8pPr>
            <a:lvl9pPr marR="0" lvl="8" algn="l" rtl="0">
              <a:lnSpc>
                <a:spcPct val="100000"/>
              </a:lnSpc>
              <a:spcBef>
                <a:spcPts val="0"/>
              </a:spcBef>
              <a:spcAft>
                <a:spcPts val="0"/>
              </a:spcAft>
              <a:buClr>
                <a:schemeClr val="lt2"/>
              </a:buClr>
              <a:buSzPts val="4700"/>
              <a:buFont typeface="Archivo"/>
              <a:buNone/>
              <a:defRPr sz="4700" b="1" i="0" u="none" strike="noStrike" cap="none">
                <a:solidFill>
                  <a:schemeClr val="lt2"/>
                </a:solidFill>
                <a:latin typeface="Archivo"/>
                <a:ea typeface="Archivo"/>
                <a:cs typeface="Archivo"/>
                <a:sym typeface="Archivo"/>
              </a:defRPr>
            </a:lvl9pPr>
          </a:lstStyle>
          <a:p>
            <a:endParaRPr/>
          </a:p>
        </p:txBody>
      </p:sp>
      <p:sp>
        <p:nvSpPr>
          <p:cNvPr id="615" name="Google Shape;615;g162390eb111_2_1734"/>
          <p:cNvSpPr txBox="1">
            <a:spLocks noGrp="1"/>
          </p:cNvSpPr>
          <p:nvPr>
            <p:ph type="body" idx="1"/>
          </p:nvPr>
        </p:nvSpPr>
        <p:spPr>
          <a:xfrm>
            <a:off x="960000" y="1536633"/>
            <a:ext cx="102720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00000"/>
              </a:lnSpc>
              <a:spcBef>
                <a:spcPts val="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1pPr>
            <a:lvl2pPr marL="914400" marR="0" lvl="1"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2pPr>
            <a:lvl3pPr marL="1371600" marR="0" lvl="2"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3pPr>
            <a:lvl4pPr marL="1828800" marR="0" lvl="3"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4pPr>
            <a:lvl5pPr marL="2286000" marR="0" lvl="4"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5pPr>
            <a:lvl6pPr marL="2743200" marR="0" lvl="5"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6pPr>
            <a:lvl7pPr marL="3200400" marR="0" lvl="6"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7pPr>
            <a:lvl8pPr marL="3657600" marR="0" lvl="7" indent="-349250" algn="l" rtl="0">
              <a:lnSpc>
                <a:spcPct val="100000"/>
              </a:lnSpc>
              <a:spcBef>
                <a:spcPts val="2100"/>
              </a:spcBef>
              <a:spcAft>
                <a:spcPts val="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8pPr>
            <a:lvl9pPr marL="4114800" marR="0" lvl="8" indent="-349250" algn="l" rtl="0">
              <a:lnSpc>
                <a:spcPct val="100000"/>
              </a:lnSpc>
              <a:spcBef>
                <a:spcPts val="2100"/>
              </a:spcBef>
              <a:spcAft>
                <a:spcPts val="2100"/>
              </a:spcAft>
              <a:buClr>
                <a:schemeClr val="lt2"/>
              </a:buClr>
              <a:buSzPts val="1900"/>
              <a:buFont typeface="Archivo"/>
              <a:buChar char="■"/>
              <a:defRPr sz="1900" b="0" i="0" u="none" strike="noStrike" cap="none">
                <a:solidFill>
                  <a:schemeClr val="lt2"/>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g"/><Relationship Id="rId2" Type="http://schemas.openxmlformats.org/officeDocument/2006/relationships/notesSlide" Target="../notesSlides/notesSlide14.xml"/><Relationship Id="rId16" Type="http://schemas.openxmlformats.org/officeDocument/2006/relationships/image" Target="../media/image29.png"/><Relationship Id="rId1" Type="http://schemas.openxmlformats.org/officeDocument/2006/relationships/slideLayout" Target="../slideLayouts/slideLayout3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jp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3585"/>
            </a:gs>
            <a:gs pos="100000">
              <a:srgbClr val="010101"/>
            </a:gs>
          </a:gsLst>
          <a:lin ang="16200038" scaled="0"/>
        </a:gradFill>
        <a:effectLst/>
      </p:bgPr>
    </p:bg>
    <p:spTree>
      <p:nvGrpSpPr>
        <p:cNvPr id="1" name="Shape 851"/>
        <p:cNvGrpSpPr/>
        <p:nvPr/>
      </p:nvGrpSpPr>
      <p:grpSpPr>
        <a:xfrm>
          <a:off x="0" y="0"/>
          <a:ext cx="0" cy="0"/>
          <a:chOff x="0" y="0"/>
          <a:chExt cx="0" cy="0"/>
        </a:xfrm>
      </p:grpSpPr>
      <p:sp>
        <p:nvSpPr>
          <p:cNvPr id="852" name="Google Shape;852;g16211e26a22_0_159"/>
          <p:cNvSpPr/>
          <p:nvPr/>
        </p:nvSpPr>
        <p:spPr>
          <a:xfrm>
            <a:off x="3014800" y="5030083"/>
            <a:ext cx="6096000" cy="609600"/>
          </a:xfrm>
          <a:prstGeom prst="roundRect">
            <a:avLst>
              <a:gd name="adj" fmla="val 50000"/>
            </a:avLst>
          </a:prstGeom>
          <a:solidFill>
            <a:srgbClr val="FFFFFF">
              <a:alpha val="20784"/>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g16211e26a22_0_159"/>
          <p:cNvSpPr txBox="1">
            <a:spLocks noGrp="1"/>
          </p:cNvSpPr>
          <p:nvPr>
            <p:ph type="title"/>
          </p:nvPr>
        </p:nvSpPr>
        <p:spPr>
          <a:xfrm>
            <a:off x="249550" y="2277050"/>
            <a:ext cx="11626500" cy="1965600"/>
          </a:xfrm>
          <a:prstGeom prst="rect">
            <a:avLst/>
          </a:prstGeom>
          <a:noFill/>
          <a:ln>
            <a:noFill/>
          </a:ln>
        </p:spPr>
        <p:txBody>
          <a:bodyPr spcFirstLastPara="1" wrap="square" lIns="121900" tIns="121900" rIns="121900" bIns="121900" anchor="ctr" anchorCtr="0">
            <a:noAutofit/>
          </a:bodyPr>
          <a:lstStyle/>
          <a:p>
            <a:pPr marL="0" lvl="0" indent="0" algn="ctr" rtl="0">
              <a:lnSpc>
                <a:spcPct val="120000"/>
              </a:lnSpc>
              <a:spcBef>
                <a:spcPts val="0"/>
              </a:spcBef>
              <a:spcAft>
                <a:spcPts val="0"/>
              </a:spcAft>
              <a:buSzPts val="4800"/>
              <a:buNone/>
            </a:pPr>
            <a:r>
              <a:rPr lang="en-US" sz="6000" b="1">
                <a:solidFill>
                  <a:schemeClr val="lt1"/>
                </a:solidFill>
                <a:latin typeface="Archivo"/>
                <a:ea typeface="Archivo"/>
                <a:cs typeface="Archivo"/>
                <a:sym typeface="Archivo"/>
              </a:rPr>
              <a:t>Các Giải Pháp Công Nghệ</a:t>
            </a:r>
            <a:endParaRPr sz="6000" b="1">
              <a:solidFill>
                <a:schemeClr val="lt1"/>
              </a:solidFill>
              <a:latin typeface="Archivo"/>
              <a:ea typeface="Archivo"/>
              <a:cs typeface="Archivo"/>
              <a:sym typeface="Archivo"/>
            </a:endParaRPr>
          </a:p>
          <a:p>
            <a:pPr marL="0" lvl="0" indent="0" algn="ctr" rtl="0">
              <a:lnSpc>
                <a:spcPct val="120000"/>
              </a:lnSpc>
              <a:spcBef>
                <a:spcPts val="0"/>
              </a:spcBef>
              <a:spcAft>
                <a:spcPts val="0"/>
              </a:spcAft>
              <a:buSzPts val="4800"/>
              <a:buNone/>
            </a:pPr>
            <a:r>
              <a:rPr lang="en-US" sz="4300" b="1">
                <a:solidFill>
                  <a:schemeClr val="lt1"/>
                </a:solidFill>
                <a:latin typeface="Archivo"/>
                <a:ea typeface="Archivo"/>
                <a:cs typeface="Archivo"/>
                <a:sym typeface="Archivo"/>
              </a:rPr>
              <a:t>Hỗ trợ xây dựng và vận hành cổng thông tin điện tử hoạt động hiệu quả</a:t>
            </a:r>
            <a:endParaRPr sz="4300" b="1">
              <a:solidFill>
                <a:schemeClr val="lt1"/>
              </a:solidFill>
              <a:latin typeface="Archivo"/>
              <a:ea typeface="Archivo"/>
              <a:cs typeface="Archivo"/>
              <a:sym typeface="Archivo"/>
            </a:endParaRPr>
          </a:p>
        </p:txBody>
      </p:sp>
      <p:sp>
        <p:nvSpPr>
          <p:cNvPr id="854" name="Google Shape;854;g16211e26a22_0_159"/>
          <p:cNvSpPr txBox="1">
            <a:spLocks noGrp="1"/>
          </p:cNvSpPr>
          <p:nvPr>
            <p:ph type="subTitle" idx="1"/>
          </p:nvPr>
        </p:nvSpPr>
        <p:spPr>
          <a:xfrm>
            <a:off x="3197050" y="5028875"/>
            <a:ext cx="5731500" cy="609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1000"/>
              </a:spcBef>
              <a:spcAft>
                <a:spcPts val="0"/>
              </a:spcAft>
              <a:buSzPts val="852"/>
              <a:buNone/>
            </a:pPr>
            <a:r>
              <a:rPr lang="en-US" sz="1727">
                <a:solidFill>
                  <a:schemeClr val="lt1"/>
                </a:solidFill>
                <a:latin typeface="Archivo"/>
                <a:ea typeface="Archivo"/>
                <a:cs typeface="Archivo"/>
                <a:sym typeface="Archivo"/>
              </a:rPr>
              <a:t>Quảng Trị ngày 25/11/2022 -  Ngô Văn Tráng</a:t>
            </a:r>
            <a:endParaRPr sz="1727">
              <a:solidFill>
                <a:schemeClr val="lt1"/>
              </a:solidFill>
              <a:latin typeface="Archivo"/>
              <a:ea typeface="Archivo"/>
              <a:cs typeface="Archivo"/>
              <a:sym typeface="Archivo"/>
            </a:endParaRPr>
          </a:p>
        </p:txBody>
      </p:sp>
      <p:pic>
        <p:nvPicPr>
          <p:cNvPr id="855" name="Google Shape;855;g16211e26a22_0_159"/>
          <p:cNvPicPr preferRelativeResize="0"/>
          <p:nvPr/>
        </p:nvPicPr>
        <p:blipFill rotWithShape="1">
          <a:blip r:embed="rId3">
            <a:alphaModFix/>
          </a:blip>
          <a:srcRect l="63863" t="46867"/>
          <a:stretch/>
        </p:blipFill>
        <p:spPr>
          <a:xfrm rot="841715">
            <a:off x="801219" y="5830200"/>
            <a:ext cx="817582" cy="323050"/>
          </a:xfrm>
          <a:prstGeom prst="rect">
            <a:avLst/>
          </a:prstGeom>
          <a:noFill/>
          <a:ln>
            <a:noFill/>
          </a:ln>
          <a:effectLst>
            <a:reflection stA="56000" endPos="30000" dist="38100" dir="5400000" fadeDir="5400012"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g199c63b1178_0_15"/>
          <p:cNvSpPr txBox="1">
            <a:spLocks noGrp="1"/>
          </p:cNvSpPr>
          <p:nvPr>
            <p:ph type="title" idx="4294967295"/>
          </p:nvPr>
        </p:nvSpPr>
        <p:spPr>
          <a:xfrm>
            <a:off x="960000" y="367198"/>
            <a:ext cx="10272000" cy="654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700"/>
              <a:buNone/>
            </a:pPr>
            <a:r>
              <a:rPr lang="en-US" sz="3600"/>
              <a:t>4.1 Đa dạng hoá trình bày nội dung</a:t>
            </a:r>
            <a:endParaRPr sz="3600"/>
          </a:p>
        </p:txBody>
      </p:sp>
      <p:sp>
        <p:nvSpPr>
          <p:cNvPr id="949" name="Google Shape;949;g199c63b1178_0_15"/>
          <p:cNvSpPr txBox="1"/>
          <p:nvPr/>
        </p:nvSpPr>
        <p:spPr>
          <a:xfrm>
            <a:off x="8045425" y="1417350"/>
            <a:ext cx="2504400" cy="3263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Tăng hiệu quả của thông tin: Gây ấn tượng, dễ hiểu, thân thiện</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Tăng kết nối, tương tác giữa người dùng với nội dung</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Tạo độ uy tín</a:t>
            </a:r>
            <a:endParaRPr sz="1600">
              <a:solidFill>
                <a:srgbClr val="FFFFFF"/>
              </a:solidFill>
            </a:endParaRPr>
          </a:p>
          <a:p>
            <a:pPr marL="457200" lvl="0" indent="0" algn="l" rtl="0">
              <a:lnSpc>
                <a:spcPct val="115000"/>
              </a:lnSpc>
              <a:spcBef>
                <a:spcPts val="0"/>
              </a:spcBef>
              <a:spcAft>
                <a:spcPts val="0"/>
              </a:spcAft>
              <a:buNone/>
            </a:pPr>
            <a:endParaRPr sz="1600">
              <a:solidFill>
                <a:srgbClr val="FFFFFF"/>
              </a:solidFill>
            </a:endParaRPr>
          </a:p>
        </p:txBody>
      </p:sp>
      <p:pic>
        <p:nvPicPr>
          <p:cNvPr id="950" name="Google Shape;950;g199c63b1178_0_15"/>
          <p:cNvPicPr preferRelativeResize="0"/>
          <p:nvPr/>
        </p:nvPicPr>
        <p:blipFill>
          <a:blip r:embed="rId3">
            <a:alphaModFix/>
          </a:blip>
          <a:stretch>
            <a:fillRect/>
          </a:stretch>
        </p:blipFill>
        <p:spPr>
          <a:xfrm>
            <a:off x="152400" y="1345525"/>
            <a:ext cx="7893024" cy="44459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16211e26a22_0_2774"/>
          <p:cNvSpPr txBox="1">
            <a:spLocks noGrp="1"/>
          </p:cNvSpPr>
          <p:nvPr>
            <p:ph type="title" idx="3"/>
          </p:nvPr>
        </p:nvSpPr>
        <p:spPr>
          <a:xfrm>
            <a:off x="960000" y="367198"/>
            <a:ext cx="10272000" cy="654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600"/>
              <a:buNone/>
            </a:pPr>
            <a:r>
              <a:rPr lang="en-US" sz="3600"/>
              <a:t>4.2 Nền tảng quản lý tài nguyên số</a:t>
            </a:r>
            <a:endParaRPr sz="3000"/>
          </a:p>
        </p:txBody>
      </p:sp>
      <p:sp>
        <p:nvSpPr>
          <p:cNvPr id="957" name="Google Shape;957;g16211e26a22_0_2774"/>
          <p:cNvSpPr txBox="1"/>
          <p:nvPr/>
        </p:nvSpPr>
        <p:spPr>
          <a:xfrm>
            <a:off x="8370025" y="1305325"/>
            <a:ext cx="2504400" cy="4679400"/>
          </a:xfrm>
          <a:prstGeom prst="rect">
            <a:avLst/>
          </a:prstGeom>
          <a:solidFill>
            <a:srgbClr val="6FA8DC"/>
          </a:solid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FFFFFF"/>
              </a:buClr>
              <a:buSzPts val="1600"/>
              <a:buChar char="●"/>
            </a:pPr>
            <a:r>
              <a:rPr lang="en-US" sz="1600">
                <a:solidFill>
                  <a:srgbClr val="FFFFFF"/>
                </a:solidFill>
              </a:rPr>
              <a:t>Giúp tổ chức, lưu trữ &amp; quản lý toàn bộ tài nguyên, tránh thất thoát, lãng phí tư liệu</a:t>
            </a: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Tra cứu tư liệu, tài liệu nhanh chóng, linh hoạt</a:t>
            </a: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Dễ dàng chia sẻ tài nguyên giữa người sử dụng</a:t>
            </a: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Hỗ trợ nhiều loại định dạng tài liệu trong quản lý</a:t>
            </a:r>
            <a:endParaRPr sz="1600">
              <a:solidFill>
                <a:srgbClr val="FFFFFF"/>
              </a:solidFill>
            </a:endParaRPr>
          </a:p>
          <a:p>
            <a:pPr marL="457200" lvl="0" indent="0" algn="l" rtl="0">
              <a:lnSpc>
                <a:spcPct val="115000"/>
              </a:lnSpc>
              <a:spcBef>
                <a:spcPts val="0"/>
              </a:spcBef>
              <a:spcAft>
                <a:spcPts val="0"/>
              </a:spcAft>
              <a:buNone/>
            </a:pPr>
            <a:endParaRPr sz="1600">
              <a:solidFill>
                <a:srgbClr val="FFFFFF"/>
              </a:solidFill>
            </a:endParaRPr>
          </a:p>
          <a:p>
            <a:pPr marL="457200" lvl="0" indent="0" algn="l" rtl="0">
              <a:lnSpc>
                <a:spcPct val="115000"/>
              </a:lnSpc>
              <a:spcBef>
                <a:spcPts val="0"/>
              </a:spcBef>
              <a:spcAft>
                <a:spcPts val="0"/>
              </a:spcAft>
              <a:buNone/>
            </a:pPr>
            <a:endParaRPr sz="1600">
              <a:solidFill>
                <a:srgbClr val="FFFFFF"/>
              </a:solidFill>
            </a:endParaRPr>
          </a:p>
        </p:txBody>
      </p:sp>
      <p:pic>
        <p:nvPicPr>
          <p:cNvPr id="958" name="Google Shape;958;g16211e26a22_0_2774"/>
          <p:cNvPicPr preferRelativeResize="0"/>
          <p:nvPr/>
        </p:nvPicPr>
        <p:blipFill>
          <a:blip r:embed="rId3">
            <a:alphaModFix/>
          </a:blip>
          <a:stretch>
            <a:fillRect/>
          </a:stretch>
        </p:blipFill>
        <p:spPr>
          <a:xfrm>
            <a:off x="152400" y="1174200"/>
            <a:ext cx="8217627" cy="5618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g16211e26a22_0_2815"/>
          <p:cNvSpPr txBox="1">
            <a:spLocks noGrp="1"/>
          </p:cNvSpPr>
          <p:nvPr>
            <p:ph type="title" idx="4"/>
          </p:nvPr>
        </p:nvSpPr>
        <p:spPr>
          <a:xfrm>
            <a:off x="960000" y="367198"/>
            <a:ext cx="10272000" cy="654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8300"/>
              <a:buNone/>
            </a:pPr>
            <a:r>
              <a:rPr lang="en-US" sz="3600"/>
              <a:t>4.3 Giải pháp livestream đa nền tảng</a:t>
            </a:r>
            <a:endParaRPr sz="3000"/>
          </a:p>
        </p:txBody>
      </p:sp>
      <p:grpSp>
        <p:nvGrpSpPr>
          <p:cNvPr id="965" name="Google Shape;965;g16211e26a22_0_2815"/>
          <p:cNvGrpSpPr/>
          <p:nvPr/>
        </p:nvGrpSpPr>
        <p:grpSpPr>
          <a:xfrm>
            <a:off x="1651750" y="1194326"/>
            <a:ext cx="4454850" cy="5250949"/>
            <a:chOff x="680525" y="1281651"/>
            <a:chExt cx="4454850" cy="5250949"/>
          </a:xfrm>
        </p:grpSpPr>
        <p:pic>
          <p:nvPicPr>
            <p:cNvPr id="966" name="Google Shape;966;g16211e26a22_0_2815"/>
            <p:cNvPicPr preferRelativeResize="0"/>
            <p:nvPr/>
          </p:nvPicPr>
          <p:blipFill rotWithShape="1">
            <a:blip r:embed="rId3">
              <a:alphaModFix/>
            </a:blip>
            <a:srcRect l="34198" r="4293"/>
            <a:stretch/>
          </p:blipFill>
          <p:spPr>
            <a:xfrm>
              <a:off x="680525" y="2606500"/>
              <a:ext cx="2637300" cy="2651100"/>
            </a:xfrm>
            <a:prstGeom prst="ellipse">
              <a:avLst/>
            </a:prstGeom>
            <a:noFill/>
            <a:ln w="19050" cap="flat" cmpd="sng">
              <a:solidFill>
                <a:schemeClr val="dk2"/>
              </a:solidFill>
              <a:prstDash val="solid"/>
              <a:round/>
              <a:headEnd type="none" w="sm" len="sm"/>
              <a:tailEnd type="none" w="sm" len="sm"/>
            </a:ln>
          </p:spPr>
        </p:pic>
        <p:pic>
          <p:nvPicPr>
            <p:cNvPr id="967" name="Google Shape;967;g16211e26a22_0_2815" descr="Facebook - Wikipedia"/>
            <p:cNvPicPr preferRelativeResize="0"/>
            <p:nvPr/>
          </p:nvPicPr>
          <p:blipFill>
            <a:blip r:embed="rId4">
              <a:alphaModFix/>
            </a:blip>
            <a:stretch>
              <a:fillRect/>
            </a:stretch>
          </p:blipFill>
          <p:spPr>
            <a:xfrm>
              <a:off x="2847625" y="1281651"/>
              <a:ext cx="1065000" cy="1065000"/>
            </a:xfrm>
            <a:prstGeom prst="ellipse">
              <a:avLst/>
            </a:prstGeom>
            <a:noFill/>
            <a:ln w="19050" cap="flat" cmpd="sng">
              <a:solidFill>
                <a:srgbClr val="2CC7FF"/>
              </a:solidFill>
              <a:prstDash val="solid"/>
              <a:round/>
              <a:headEnd type="none" w="sm" len="sm"/>
              <a:tailEnd type="none" w="sm" len="sm"/>
            </a:ln>
          </p:spPr>
        </p:pic>
        <p:pic>
          <p:nvPicPr>
            <p:cNvPr id="968" name="Google Shape;968;g16211e26a22_0_2815" descr="File:YouTube social red circle (2017).svg - Wikimedia Commons"/>
            <p:cNvPicPr preferRelativeResize="0"/>
            <p:nvPr/>
          </p:nvPicPr>
          <p:blipFill>
            <a:blip r:embed="rId5">
              <a:alphaModFix/>
            </a:blip>
            <a:stretch>
              <a:fillRect/>
            </a:stretch>
          </p:blipFill>
          <p:spPr>
            <a:xfrm>
              <a:off x="4052375" y="3248850"/>
              <a:ext cx="1083000" cy="1083000"/>
            </a:xfrm>
            <a:prstGeom prst="ellipse">
              <a:avLst/>
            </a:prstGeom>
            <a:noFill/>
            <a:ln w="19050" cap="flat" cmpd="sng">
              <a:solidFill>
                <a:srgbClr val="2CC7FF"/>
              </a:solidFill>
              <a:prstDash val="solid"/>
              <a:round/>
              <a:headEnd type="none" w="sm" len="sm"/>
              <a:tailEnd type="none" w="sm" len="sm"/>
            </a:ln>
          </p:spPr>
        </p:pic>
        <p:pic>
          <p:nvPicPr>
            <p:cNvPr id="969" name="Google Shape;969;g16211e26a22_0_2815" descr="Computer Icons, website, web Design, logo, grey png | PNGWing"/>
            <p:cNvPicPr preferRelativeResize="0"/>
            <p:nvPr/>
          </p:nvPicPr>
          <p:blipFill>
            <a:blip r:embed="rId6">
              <a:alphaModFix/>
            </a:blip>
            <a:stretch>
              <a:fillRect/>
            </a:stretch>
          </p:blipFill>
          <p:spPr>
            <a:xfrm>
              <a:off x="3423550" y="5257600"/>
              <a:ext cx="1275000" cy="1275000"/>
            </a:xfrm>
            <a:prstGeom prst="ellipse">
              <a:avLst/>
            </a:prstGeom>
            <a:noFill/>
            <a:ln>
              <a:noFill/>
            </a:ln>
          </p:spPr>
        </p:pic>
        <p:cxnSp>
          <p:nvCxnSpPr>
            <p:cNvPr id="970" name="Google Shape;970;g16211e26a22_0_2815"/>
            <p:cNvCxnSpPr>
              <a:endCxn id="967" idx="3"/>
            </p:cNvCxnSpPr>
            <p:nvPr/>
          </p:nvCxnSpPr>
          <p:spPr>
            <a:xfrm rot="10800000" flipH="1">
              <a:off x="2585091" y="2190686"/>
              <a:ext cx="418500" cy="551700"/>
            </a:xfrm>
            <a:prstGeom prst="straightConnector1">
              <a:avLst/>
            </a:prstGeom>
            <a:noFill/>
            <a:ln w="9525" cap="flat" cmpd="sng">
              <a:solidFill>
                <a:schemeClr val="dk2"/>
              </a:solidFill>
              <a:prstDash val="solid"/>
              <a:round/>
              <a:headEnd type="none" w="med" len="med"/>
              <a:tailEnd type="none" w="med" len="med"/>
            </a:ln>
          </p:spPr>
        </p:cxnSp>
        <p:cxnSp>
          <p:nvCxnSpPr>
            <p:cNvPr id="971" name="Google Shape;971;g16211e26a22_0_2815"/>
            <p:cNvCxnSpPr>
              <a:stCxn id="966" idx="6"/>
              <a:endCxn id="968" idx="2"/>
            </p:cNvCxnSpPr>
            <p:nvPr/>
          </p:nvCxnSpPr>
          <p:spPr>
            <a:xfrm rot="10800000" flipH="1">
              <a:off x="3317825" y="3790450"/>
              <a:ext cx="734700" cy="14160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g16211e26a22_0_2815"/>
            <p:cNvCxnSpPr>
              <a:stCxn id="966" idx="5"/>
              <a:endCxn id="969" idx="1"/>
            </p:cNvCxnSpPr>
            <p:nvPr/>
          </p:nvCxnSpPr>
          <p:spPr>
            <a:xfrm>
              <a:off x="2931601" y="4869355"/>
              <a:ext cx="678600" cy="575100"/>
            </a:xfrm>
            <a:prstGeom prst="straightConnector1">
              <a:avLst/>
            </a:prstGeom>
            <a:noFill/>
            <a:ln w="9525" cap="flat" cmpd="sng">
              <a:solidFill>
                <a:schemeClr val="dk2"/>
              </a:solidFill>
              <a:prstDash val="solid"/>
              <a:round/>
              <a:headEnd type="none" w="med" len="med"/>
              <a:tailEnd type="none" w="med" len="med"/>
            </a:ln>
          </p:spPr>
        </p:cxnSp>
      </p:grpSp>
      <p:sp>
        <p:nvSpPr>
          <p:cNvPr id="973" name="Google Shape;973;g16211e26a22_0_2815"/>
          <p:cNvSpPr txBox="1"/>
          <p:nvPr/>
        </p:nvSpPr>
        <p:spPr>
          <a:xfrm>
            <a:off x="6455925" y="1399875"/>
            <a:ext cx="2504400" cy="49626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FFFFFF"/>
              </a:buClr>
              <a:buSzPts val="1600"/>
              <a:buChar char="●"/>
            </a:pPr>
            <a:r>
              <a:rPr lang="en-US" sz="1600">
                <a:solidFill>
                  <a:srgbClr val="FFFFFF"/>
                </a:solidFill>
              </a:rPr>
              <a:t>Chủ động khởi tạo các cuộc truyền hình trực tiếp ở mọi thời điểm mong muốn</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Có thể giao tiếp, tương tác trực tiếp với người xem trong thời gian thực</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Một nguồn phát trên đa nền tảng</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Tạo dựng độ tin cậy, kịp thời</a:t>
            </a:r>
            <a:endParaRPr sz="1600">
              <a:solidFill>
                <a:srgbClr val="FFFFFF"/>
              </a:solidFill>
            </a:endParaRPr>
          </a:p>
          <a:p>
            <a:pPr marL="457200" lvl="0" indent="0" algn="l" rtl="0">
              <a:lnSpc>
                <a:spcPct val="115000"/>
              </a:lnSpc>
              <a:spcBef>
                <a:spcPts val="0"/>
              </a:spcBef>
              <a:spcAft>
                <a:spcPts val="0"/>
              </a:spcAft>
              <a:buNone/>
            </a:pPr>
            <a:endParaRPr sz="16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g16211e26a22_0_2857"/>
          <p:cNvSpPr txBox="1">
            <a:spLocks noGrp="1"/>
          </p:cNvSpPr>
          <p:nvPr>
            <p:ph type="title" idx="3"/>
          </p:nvPr>
        </p:nvSpPr>
        <p:spPr>
          <a:xfrm>
            <a:off x="960000" y="367198"/>
            <a:ext cx="10272000" cy="654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600"/>
              <a:buNone/>
            </a:pPr>
            <a:r>
              <a:rPr lang="en-US" sz="3600"/>
              <a:t>4.4 Giải pháp mạng phân phối nội dung CDN</a:t>
            </a:r>
            <a:endParaRPr sz="3000"/>
          </a:p>
        </p:txBody>
      </p:sp>
      <p:pic>
        <p:nvPicPr>
          <p:cNvPr id="980" name="Google Shape;980;g16211e26a22_0_2857" descr="CDN Là Gì? Lợi Ích Khi Sử Dụng Dịch Vụ CDN"/>
          <p:cNvPicPr preferRelativeResize="0"/>
          <p:nvPr/>
        </p:nvPicPr>
        <p:blipFill>
          <a:blip r:embed="rId3">
            <a:alphaModFix/>
          </a:blip>
          <a:stretch>
            <a:fillRect/>
          </a:stretch>
        </p:blipFill>
        <p:spPr>
          <a:xfrm>
            <a:off x="4121550" y="1516350"/>
            <a:ext cx="5540901" cy="3825275"/>
          </a:xfrm>
          <a:prstGeom prst="rect">
            <a:avLst/>
          </a:prstGeom>
          <a:noFill/>
          <a:ln>
            <a:noFill/>
          </a:ln>
          <a:effectLst>
            <a:outerShdw blurRad="57150" dist="19050" dir="5400000" algn="bl" rotWithShape="0">
              <a:srgbClr val="000000">
                <a:alpha val="50000"/>
              </a:srgbClr>
            </a:outerShdw>
          </a:effectLst>
        </p:spPr>
      </p:pic>
      <p:sp>
        <p:nvSpPr>
          <p:cNvPr id="981" name="Google Shape;981;g16211e26a22_0_2857"/>
          <p:cNvSpPr txBox="1"/>
          <p:nvPr/>
        </p:nvSpPr>
        <p:spPr>
          <a:xfrm>
            <a:off x="1268200" y="1399875"/>
            <a:ext cx="2504400" cy="4395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FFFFFF"/>
              </a:buClr>
              <a:buSzPts val="1600"/>
              <a:buChar char="●"/>
            </a:pPr>
            <a:r>
              <a:rPr lang="en-US" sz="1600">
                <a:solidFill>
                  <a:srgbClr val="FFFFFF"/>
                </a:solidFill>
              </a:rPr>
              <a:t>Phân phối nội dung theo vùng miền</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Tăng tốc độ tải của cổng thông tin, ứng dụng, dữ liệu</a:t>
            </a:r>
            <a:endParaRPr sz="1600">
              <a:solidFill>
                <a:srgbClr val="FFFFFF"/>
              </a:solidFill>
            </a:endParaRPr>
          </a:p>
          <a:p>
            <a:pPr marL="457200" lvl="0" indent="0" algn="l" rtl="0">
              <a:lnSpc>
                <a:spcPct val="115000"/>
              </a:lnSpc>
              <a:spcBef>
                <a:spcPts val="0"/>
              </a:spcBef>
              <a:spcAft>
                <a:spcPts val="0"/>
              </a:spcAft>
              <a:buNone/>
            </a:pP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Tăng khả năng an ninh, bảo mật</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Giảm tải cho hệ thống máy chủ, tiết kiệm chi phí vận hành</a:t>
            </a:r>
            <a:endParaRPr sz="1600">
              <a:solidFill>
                <a:srgbClr val="FFFFFF"/>
              </a:solidFill>
            </a:endParaRPr>
          </a:p>
          <a:p>
            <a:pPr marL="457200" lvl="0" indent="0" algn="l" rtl="0">
              <a:lnSpc>
                <a:spcPct val="115000"/>
              </a:lnSpc>
              <a:spcBef>
                <a:spcPts val="0"/>
              </a:spcBef>
              <a:spcAft>
                <a:spcPts val="0"/>
              </a:spcAft>
              <a:buNone/>
            </a:pPr>
            <a:endParaRPr sz="1600">
              <a:solidFill>
                <a:srgbClr val="FFFFFF"/>
              </a:solidFill>
            </a:endParaRPr>
          </a:p>
        </p:txBody>
      </p:sp>
      <p:pic>
        <p:nvPicPr>
          <p:cNvPr id="982" name="Google Shape;982;g16211e26a22_0_2857"/>
          <p:cNvPicPr preferRelativeResize="0"/>
          <p:nvPr/>
        </p:nvPicPr>
        <p:blipFill rotWithShape="1">
          <a:blip r:embed="rId4">
            <a:alphaModFix/>
          </a:blip>
          <a:srcRect l="63863" t="46867"/>
          <a:stretch/>
        </p:blipFill>
        <p:spPr>
          <a:xfrm>
            <a:off x="11478223" y="3550775"/>
            <a:ext cx="649927" cy="256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g16211e26a22_0_2887"/>
          <p:cNvSpPr txBox="1">
            <a:spLocks noGrp="1"/>
          </p:cNvSpPr>
          <p:nvPr>
            <p:ph type="title" idx="2"/>
          </p:nvPr>
        </p:nvSpPr>
        <p:spPr>
          <a:xfrm>
            <a:off x="960000" y="367198"/>
            <a:ext cx="10272000" cy="654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600"/>
              <a:buNone/>
            </a:pPr>
            <a:r>
              <a:rPr lang="en-US" sz="3600"/>
              <a:t>4.5 Giải pháp xử lý dữ liệu media</a:t>
            </a:r>
            <a:endParaRPr sz="3000"/>
          </a:p>
        </p:txBody>
      </p:sp>
      <p:grpSp>
        <p:nvGrpSpPr>
          <p:cNvPr id="989" name="Google Shape;989;g16211e26a22_0_2887"/>
          <p:cNvGrpSpPr/>
          <p:nvPr/>
        </p:nvGrpSpPr>
        <p:grpSpPr>
          <a:xfrm rot="-2219344">
            <a:off x="54247" y="1250970"/>
            <a:ext cx="5530319" cy="5572605"/>
            <a:chOff x="435249" y="869753"/>
            <a:chExt cx="5529976" cy="5572259"/>
          </a:xfrm>
        </p:grpSpPr>
        <p:grpSp>
          <p:nvGrpSpPr>
            <p:cNvPr id="990" name="Google Shape;990;g16211e26a22_0_2887"/>
            <p:cNvGrpSpPr/>
            <p:nvPr/>
          </p:nvGrpSpPr>
          <p:grpSpPr>
            <a:xfrm rot="3775769">
              <a:off x="858467" y="1835245"/>
              <a:ext cx="4397124" cy="3641273"/>
              <a:chOff x="6823633" y="2418334"/>
              <a:chExt cx="7542682" cy="6474611"/>
            </a:xfrm>
          </p:grpSpPr>
          <p:pic>
            <p:nvPicPr>
              <p:cNvPr id="991" name="Google Shape;991;g16211e26a22_0_2887"/>
              <p:cNvPicPr preferRelativeResize="0"/>
              <p:nvPr/>
            </p:nvPicPr>
            <p:blipFill rotWithShape="1">
              <a:blip r:embed="rId3">
                <a:alphaModFix/>
              </a:blip>
              <a:srcRect/>
              <a:stretch/>
            </p:blipFill>
            <p:spPr>
              <a:xfrm>
                <a:off x="11788927" y="5948705"/>
                <a:ext cx="2577388" cy="2944240"/>
              </a:xfrm>
              <a:prstGeom prst="rect">
                <a:avLst/>
              </a:prstGeom>
              <a:noFill/>
              <a:ln>
                <a:noFill/>
              </a:ln>
            </p:spPr>
          </p:pic>
          <p:sp>
            <p:nvSpPr>
              <p:cNvPr id="992" name="Google Shape;992;g16211e26a22_0_2887"/>
              <p:cNvSpPr/>
              <p:nvPr/>
            </p:nvSpPr>
            <p:spPr>
              <a:xfrm>
                <a:off x="11743187" y="3888596"/>
                <a:ext cx="2291080" cy="2495550"/>
              </a:xfrm>
              <a:custGeom>
                <a:avLst/>
                <a:gdLst/>
                <a:ahLst/>
                <a:cxnLst/>
                <a:rect l="l" t="t" r="r" b="b"/>
                <a:pathLst>
                  <a:path w="2291080" h="2495550" extrusionOk="0">
                    <a:moveTo>
                      <a:pt x="1149477" y="0"/>
                    </a:moveTo>
                    <a:lnTo>
                      <a:pt x="0" y="1205928"/>
                    </a:lnTo>
                    <a:lnTo>
                      <a:pt x="34664" y="1240433"/>
                    </a:lnTo>
                    <a:lnTo>
                      <a:pt x="68448" y="1275809"/>
                    </a:lnTo>
                    <a:lnTo>
                      <a:pt x="101334" y="1312040"/>
                    </a:lnTo>
                    <a:lnTo>
                      <a:pt x="133303" y="1349106"/>
                    </a:lnTo>
                    <a:lnTo>
                      <a:pt x="164336" y="1386992"/>
                    </a:lnTo>
                    <a:lnTo>
                      <a:pt x="194415" y="1425677"/>
                    </a:lnTo>
                    <a:lnTo>
                      <a:pt x="223520" y="1465146"/>
                    </a:lnTo>
                    <a:lnTo>
                      <a:pt x="251633" y="1505380"/>
                    </a:lnTo>
                    <a:lnTo>
                      <a:pt x="278736" y="1546361"/>
                    </a:lnTo>
                    <a:lnTo>
                      <a:pt x="304809" y="1588072"/>
                    </a:lnTo>
                    <a:lnTo>
                      <a:pt x="329835" y="1630494"/>
                    </a:lnTo>
                    <a:lnTo>
                      <a:pt x="353794" y="1673610"/>
                    </a:lnTo>
                    <a:lnTo>
                      <a:pt x="376667" y="1717402"/>
                    </a:lnTo>
                    <a:lnTo>
                      <a:pt x="398436" y="1761853"/>
                    </a:lnTo>
                    <a:lnTo>
                      <a:pt x="419083" y="1806944"/>
                    </a:lnTo>
                    <a:lnTo>
                      <a:pt x="438589" y="1852657"/>
                    </a:lnTo>
                    <a:lnTo>
                      <a:pt x="456934" y="1898976"/>
                    </a:lnTo>
                    <a:lnTo>
                      <a:pt x="474101" y="1945881"/>
                    </a:lnTo>
                    <a:lnTo>
                      <a:pt x="490070" y="1993356"/>
                    </a:lnTo>
                    <a:lnTo>
                      <a:pt x="504823" y="2041383"/>
                    </a:lnTo>
                    <a:lnTo>
                      <a:pt x="518341" y="2089943"/>
                    </a:lnTo>
                    <a:lnTo>
                      <a:pt x="530606" y="2139018"/>
                    </a:lnTo>
                    <a:lnTo>
                      <a:pt x="541599" y="2188592"/>
                    </a:lnTo>
                    <a:lnTo>
                      <a:pt x="551300" y="2238647"/>
                    </a:lnTo>
                    <a:lnTo>
                      <a:pt x="559693" y="2289163"/>
                    </a:lnTo>
                    <a:lnTo>
                      <a:pt x="566757" y="2340125"/>
                    </a:lnTo>
                    <a:lnTo>
                      <a:pt x="572474" y="2391513"/>
                    </a:lnTo>
                    <a:lnTo>
                      <a:pt x="576825" y="2443310"/>
                    </a:lnTo>
                    <a:lnTo>
                      <a:pt x="579793" y="2495499"/>
                    </a:lnTo>
                    <a:lnTo>
                      <a:pt x="2244483" y="2456395"/>
                    </a:lnTo>
                    <a:lnTo>
                      <a:pt x="2242414" y="2405731"/>
                    </a:lnTo>
                    <a:lnTo>
                      <a:pt x="2239647" y="2355193"/>
                    </a:lnTo>
                    <a:lnTo>
                      <a:pt x="2236186" y="2304784"/>
                    </a:lnTo>
                    <a:lnTo>
                      <a:pt x="2232029" y="2254507"/>
                    </a:lnTo>
                    <a:lnTo>
                      <a:pt x="2227178" y="2204367"/>
                    </a:lnTo>
                    <a:lnTo>
                      <a:pt x="2221634" y="2154366"/>
                    </a:lnTo>
                    <a:lnTo>
                      <a:pt x="2215397" y="2104507"/>
                    </a:lnTo>
                    <a:lnTo>
                      <a:pt x="2208469" y="2054794"/>
                    </a:lnTo>
                    <a:lnTo>
                      <a:pt x="2200850" y="2005230"/>
                    </a:lnTo>
                    <a:lnTo>
                      <a:pt x="2192540" y="1955819"/>
                    </a:lnTo>
                    <a:lnTo>
                      <a:pt x="2183542" y="1906563"/>
                    </a:lnTo>
                    <a:lnTo>
                      <a:pt x="2173855" y="1857467"/>
                    </a:lnTo>
                    <a:lnTo>
                      <a:pt x="2163481" y="1808533"/>
                    </a:lnTo>
                    <a:lnTo>
                      <a:pt x="2152419" y="1759765"/>
                    </a:lnTo>
                    <a:lnTo>
                      <a:pt x="2140672" y="1711166"/>
                    </a:lnTo>
                    <a:lnTo>
                      <a:pt x="2128239" y="1662740"/>
                    </a:lnTo>
                    <a:lnTo>
                      <a:pt x="2115122" y="1614490"/>
                    </a:lnTo>
                    <a:lnTo>
                      <a:pt x="2101322" y="1566418"/>
                    </a:lnTo>
                    <a:lnTo>
                      <a:pt x="2086838" y="1518529"/>
                    </a:lnTo>
                    <a:lnTo>
                      <a:pt x="2071673" y="1470826"/>
                    </a:lnTo>
                    <a:lnTo>
                      <a:pt x="2055827" y="1423312"/>
                    </a:lnTo>
                    <a:lnTo>
                      <a:pt x="2039300" y="1375990"/>
                    </a:lnTo>
                    <a:lnTo>
                      <a:pt x="2022094" y="1328864"/>
                    </a:lnTo>
                    <a:lnTo>
                      <a:pt x="2290660" y="962482"/>
                    </a:lnTo>
                    <a:lnTo>
                      <a:pt x="1835899" y="912723"/>
                    </a:lnTo>
                    <a:lnTo>
                      <a:pt x="1812371" y="868723"/>
                    </a:lnTo>
                    <a:lnTo>
                      <a:pt x="1788256" y="825095"/>
                    </a:lnTo>
                    <a:lnTo>
                      <a:pt x="1763554" y="781841"/>
                    </a:lnTo>
                    <a:lnTo>
                      <a:pt x="1738268" y="738964"/>
                    </a:lnTo>
                    <a:lnTo>
                      <a:pt x="1712400" y="696468"/>
                    </a:lnTo>
                    <a:lnTo>
                      <a:pt x="1685951" y="654355"/>
                    </a:lnTo>
                    <a:lnTo>
                      <a:pt x="1658925" y="612628"/>
                    </a:lnTo>
                    <a:lnTo>
                      <a:pt x="1631322" y="571291"/>
                    </a:lnTo>
                    <a:lnTo>
                      <a:pt x="1603144" y="530346"/>
                    </a:lnTo>
                    <a:lnTo>
                      <a:pt x="1574395" y="489796"/>
                    </a:lnTo>
                    <a:lnTo>
                      <a:pt x="1545075" y="449645"/>
                    </a:lnTo>
                    <a:lnTo>
                      <a:pt x="1515187" y="409895"/>
                    </a:lnTo>
                    <a:lnTo>
                      <a:pt x="1484732" y="370550"/>
                    </a:lnTo>
                    <a:lnTo>
                      <a:pt x="1453714" y="331612"/>
                    </a:lnTo>
                    <a:lnTo>
                      <a:pt x="1422132" y="293084"/>
                    </a:lnTo>
                    <a:lnTo>
                      <a:pt x="1389991" y="254970"/>
                    </a:lnTo>
                    <a:lnTo>
                      <a:pt x="1357291" y="217273"/>
                    </a:lnTo>
                    <a:lnTo>
                      <a:pt x="1324035" y="179994"/>
                    </a:lnTo>
                    <a:lnTo>
                      <a:pt x="1290224" y="143138"/>
                    </a:lnTo>
                    <a:lnTo>
                      <a:pt x="1255861" y="106708"/>
                    </a:lnTo>
                    <a:lnTo>
                      <a:pt x="1220947" y="70706"/>
                    </a:lnTo>
                    <a:lnTo>
                      <a:pt x="1185485" y="35136"/>
                    </a:lnTo>
                    <a:lnTo>
                      <a:pt x="1149477" y="0"/>
                    </a:lnTo>
                    <a:close/>
                  </a:path>
                </a:pathLst>
              </a:custGeom>
              <a:solidFill>
                <a:srgbClr val="201C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993" name="Google Shape;993;g16211e26a22_0_2887"/>
              <p:cNvPicPr preferRelativeResize="0"/>
              <p:nvPr/>
            </p:nvPicPr>
            <p:blipFill rotWithShape="1">
              <a:blip r:embed="rId4">
                <a:alphaModFix/>
              </a:blip>
              <a:srcRect/>
              <a:stretch/>
            </p:blipFill>
            <p:spPr>
              <a:xfrm>
                <a:off x="9989987" y="2418334"/>
                <a:ext cx="3186377" cy="3001359"/>
              </a:xfrm>
              <a:prstGeom prst="rect">
                <a:avLst/>
              </a:prstGeom>
              <a:noFill/>
              <a:ln>
                <a:noFill/>
              </a:ln>
            </p:spPr>
          </p:pic>
          <p:sp>
            <p:nvSpPr>
              <p:cNvPr id="994" name="Google Shape;994;g16211e26a22_0_2887"/>
              <p:cNvSpPr/>
              <p:nvPr/>
            </p:nvSpPr>
            <p:spPr>
              <a:xfrm>
                <a:off x="7884749" y="2854744"/>
                <a:ext cx="2538729" cy="2343150"/>
              </a:xfrm>
              <a:custGeom>
                <a:avLst/>
                <a:gdLst/>
                <a:ahLst/>
                <a:cxnLst/>
                <a:rect l="l" t="t" r="r" b="b"/>
                <a:pathLst>
                  <a:path w="2538729" h="2343150" extrusionOk="0">
                    <a:moveTo>
                      <a:pt x="1001560" y="0"/>
                    </a:moveTo>
                    <a:lnTo>
                      <a:pt x="958722" y="453593"/>
                    </a:lnTo>
                    <a:lnTo>
                      <a:pt x="914477" y="477377"/>
                    </a:lnTo>
                    <a:lnTo>
                      <a:pt x="870609" y="501756"/>
                    </a:lnTo>
                    <a:lnTo>
                      <a:pt x="827121" y="526729"/>
                    </a:lnTo>
                    <a:lnTo>
                      <a:pt x="784017" y="552292"/>
                    </a:lnTo>
                    <a:lnTo>
                      <a:pt x="741299" y="578445"/>
                    </a:lnTo>
                    <a:lnTo>
                      <a:pt x="698970" y="605185"/>
                    </a:lnTo>
                    <a:lnTo>
                      <a:pt x="657034" y="632511"/>
                    </a:lnTo>
                    <a:lnTo>
                      <a:pt x="615494" y="660420"/>
                    </a:lnTo>
                    <a:lnTo>
                      <a:pt x="574353" y="688911"/>
                    </a:lnTo>
                    <a:lnTo>
                      <a:pt x="533614" y="717981"/>
                    </a:lnTo>
                    <a:lnTo>
                      <a:pt x="493279" y="747629"/>
                    </a:lnTo>
                    <a:lnTo>
                      <a:pt x="453353" y="777853"/>
                    </a:lnTo>
                    <a:lnTo>
                      <a:pt x="413838" y="808651"/>
                    </a:lnTo>
                    <a:lnTo>
                      <a:pt x="374737" y="840021"/>
                    </a:lnTo>
                    <a:lnTo>
                      <a:pt x="336054" y="871961"/>
                    </a:lnTo>
                    <a:lnTo>
                      <a:pt x="297791" y="904469"/>
                    </a:lnTo>
                    <a:lnTo>
                      <a:pt x="259952" y="937544"/>
                    </a:lnTo>
                    <a:lnTo>
                      <a:pt x="222540" y="971183"/>
                    </a:lnTo>
                    <a:lnTo>
                      <a:pt x="185557" y="1005384"/>
                    </a:lnTo>
                    <a:lnTo>
                      <a:pt x="149007" y="1040146"/>
                    </a:lnTo>
                    <a:lnTo>
                      <a:pt x="112893" y="1075466"/>
                    </a:lnTo>
                    <a:lnTo>
                      <a:pt x="77218" y="1111343"/>
                    </a:lnTo>
                    <a:lnTo>
                      <a:pt x="31402" y="1158945"/>
                    </a:lnTo>
                    <a:lnTo>
                      <a:pt x="0" y="1192758"/>
                    </a:lnTo>
                    <a:lnTo>
                      <a:pt x="1205839" y="2342895"/>
                    </a:lnTo>
                    <a:lnTo>
                      <a:pt x="1238272" y="2307544"/>
                    </a:lnTo>
                    <a:lnTo>
                      <a:pt x="1271572" y="2273010"/>
                    </a:lnTo>
                    <a:lnTo>
                      <a:pt x="1305722" y="2239311"/>
                    </a:lnTo>
                    <a:lnTo>
                      <a:pt x="1340704" y="2206463"/>
                    </a:lnTo>
                    <a:lnTo>
                      <a:pt x="1376503" y="2174486"/>
                    </a:lnTo>
                    <a:lnTo>
                      <a:pt x="1413101" y="2143397"/>
                    </a:lnTo>
                    <a:lnTo>
                      <a:pt x="1450482" y="2113212"/>
                    </a:lnTo>
                    <a:lnTo>
                      <a:pt x="1488629" y="2083951"/>
                    </a:lnTo>
                    <a:lnTo>
                      <a:pt x="1527524" y="2055630"/>
                    </a:lnTo>
                    <a:lnTo>
                      <a:pt x="1567152" y="2028267"/>
                    </a:lnTo>
                    <a:lnTo>
                      <a:pt x="1607495" y="2001880"/>
                    </a:lnTo>
                    <a:lnTo>
                      <a:pt x="1648537" y="1976487"/>
                    </a:lnTo>
                    <a:lnTo>
                      <a:pt x="1690260" y="1952105"/>
                    </a:lnTo>
                    <a:lnTo>
                      <a:pt x="1732648" y="1928751"/>
                    </a:lnTo>
                    <a:lnTo>
                      <a:pt x="1775684" y="1906444"/>
                    </a:lnTo>
                    <a:lnTo>
                      <a:pt x="1819352" y="1885202"/>
                    </a:lnTo>
                    <a:lnTo>
                      <a:pt x="1863633" y="1865041"/>
                    </a:lnTo>
                    <a:lnTo>
                      <a:pt x="1908513" y="1845979"/>
                    </a:lnTo>
                    <a:lnTo>
                      <a:pt x="1953973" y="1828034"/>
                    </a:lnTo>
                    <a:lnTo>
                      <a:pt x="1999998" y="1811225"/>
                    </a:lnTo>
                    <a:lnTo>
                      <a:pt x="2046569" y="1795567"/>
                    </a:lnTo>
                    <a:lnTo>
                      <a:pt x="2093671" y="1781080"/>
                    </a:lnTo>
                    <a:lnTo>
                      <a:pt x="2141286" y="1767780"/>
                    </a:lnTo>
                    <a:lnTo>
                      <a:pt x="2189398" y="1755686"/>
                    </a:lnTo>
                    <a:lnTo>
                      <a:pt x="2237990" y="1744814"/>
                    </a:lnTo>
                    <a:lnTo>
                      <a:pt x="2287045" y="1735184"/>
                    </a:lnTo>
                    <a:lnTo>
                      <a:pt x="2336547" y="1726811"/>
                    </a:lnTo>
                    <a:lnTo>
                      <a:pt x="2386478" y="1719715"/>
                    </a:lnTo>
                    <a:lnTo>
                      <a:pt x="2436821" y="1713912"/>
                    </a:lnTo>
                    <a:lnTo>
                      <a:pt x="2487560" y="1709420"/>
                    </a:lnTo>
                    <a:lnTo>
                      <a:pt x="2538679" y="1706257"/>
                    </a:lnTo>
                    <a:lnTo>
                      <a:pt x="2499309" y="41579"/>
                    </a:lnTo>
                    <a:lnTo>
                      <a:pt x="2448825" y="43779"/>
                    </a:lnTo>
                    <a:lnTo>
                      <a:pt x="2398466" y="46672"/>
                    </a:lnTo>
                    <a:lnTo>
                      <a:pt x="2348236" y="50256"/>
                    </a:lnTo>
                    <a:lnTo>
                      <a:pt x="2298138" y="54531"/>
                    </a:lnTo>
                    <a:lnTo>
                      <a:pt x="2248175" y="59497"/>
                    </a:lnTo>
                    <a:lnTo>
                      <a:pt x="2198351" y="65151"/>
                    </a:lnTo>
                    <a:lnTo>
                      <a:pt x="2148669" y="71494"/>
                    </a:lnTo>
                    <a:lnTo>
                      <a:pt x="2099133" y="78524"/>
                    </a:lnTo>
                    <a:lnTo>
                      <a:pt x="2049745" y="86241"/>
                    </a:lnTo>
                    <a:lnTo>
                      <a:pt x="2000510" y="94644"/>
                    </a:lnTo>
                    <a:lnTo>
                      <a:pt x="1951430" y="103731"/>
                    </a:lnTo>
                    <a:lnTo>
                      <a:pt x="1902510" y="113504"/>
                    </a:lnTo>
                    <a:lnTo>
                      <a:pt x="1853751" y="123959"/>
                    </a:lnTo>
                    <a:lnTo>
                      <a:pt x="1805159" y="135098"/>
                    </a:lnTo>
                    <a:lnTo>
                      <a:pt x="1756735" y="146918"/>
                    </a:lnTo>
                    <a:lnTo>
                      <a:pt x="1708484" y="159419"/>
                    </a:lnTo>
                    <a:lnTo>
                      <a:pt x="1660409" y="172600"/>
                    </a:lnTo>
                    <a:lnTo>
                      <a:pt x="1612513" y="186461"/>
                    </a:lnTo>
                    <a:lnTo>
                      <a:pt x="1564800" y="201000"/>
                    </a:lnTo>
                    <a:lnTo>
                      <a:pt x="1517273" y="216216"/>
                    </a:lnTo>
                    <a:lnTo>
                      <a:pt x="1469935" y="232110"/>
                    </a:lnTo>
                    <a:lnTo>
                      <a:pt x="1422790" y="248680"/>
                    </a:lnTo>
                    <a:lnTo>
                      <a:pt x="1375841" y="265925"/>
                    </a:lnTo>
                    <a:lnTo>
                      <a:pt x="1192644" y="135750"/>
                    </a:lnTo>
                    <a:lnTo>
                      <a:pt x="1001560" y="0"/>
                    </a:lnTo>
                    <a:close/>
                  </a:path>
                </a:pathLst>
              </a:custGeom>
              <a:solidFill>
                <a:srgbClr val="201C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995" name="Google Shape;995;g16211e26a22_0_2887"/>
              <p:cNvPicPr preferRelativeResize="0"/>
              <p:nvPr/>
            </p:nvPicPr>
            <p:blipFill rotWithShape="1">
              <a:blip r:embed="rId5">
                <a:alphaModFix/>
              </a:blip>
              <a:srcRect/>
              <a:stretch/>
            </p:blipFill>
            <p:spPr>
              <a:xfrm>
                <a:off x="6823633" y="3764434"/>
                <a:ext cx="2877335" cy="2826268"/>
              </a:xfrm>
              <a:prstGeom prst="rect">
                <a:avLst/>
              </a:prstGeom>
              <a:noFill/>
              <a:ln>
                <a:noFill/>
              </a:ln>
            </p:spPr>
          </p:pic>
          <p:sp>
            <p:nvSpPr>
              <p:cNvPr id="996" name="Google Shape;996;g16211e26a22_0_2887"/>
              <p:cNvSpPr/>
              <p:nvPr/>
            </p:nvSpPr>
            <p:spPr>
              <a:xfrm>
                <a:off x="9234199" y="4706651"/>
                <a:ext cx="1244600" cy="889635"/>
              </a:xfrm>
              <a:custGeom>
                <a:avLst/>
                <a:gdLst/>
                <a:ahLst/>
                <a:cxnLst/>
                <a:rect l="l" t="t" r="r" b="b"/>
                <a:pathLst>
                  <a:path w="1244600" h="889635" extrusionOk="0">
                    <a:moveTo>
                      <a:pt x="1232763" y="0"/>
                    </a:moveTo>
                    <a:lnTo>
                      <a:pt x="1184526" y="1553"/>
                    </a:lnTo>
                    <a:lnTo>
                      <a:pt x="1136344" y="4423"/>
                    </a:lnTo>
                    <a:lnTo>
                      <a:pt x="1088247" y="8608"/>
                    </a:lnTo>
                    <a:lnTo>
                      <a:pt x="1040264" y="14107"/>
                    </a:lnTo>
                    <a:lnTo>
                      <a:pt x="992426" y="20921"/>
                    </a:lnTo>
                    <a:lnTo>
                      <a:pt x="944761" y="29048"/>
                    </a:lnTo>
                    <a:lnTo>
                      <a:pt x="897299" y="38488"/>
                    </a:lnTo>
                    <a:lnTo>
                      <a:pt x="850070" y="49240"/>
                    </a:lnTo>
                    <a:lnTo>
                      <a:pt x="803104" y="61303"/>
                    </a:lnTo>
                    <a:lnTo>
                      <a:pt x="756430" y="74677"/>
                    </a:lnTo>
                    <a:lnTo>
                      <a:pt x="710078" y="89361"/>
                    </a:lnTo>
                    <a:lnTo>
                      <a:pt x="664077" y="105354"/>
                    </a:lnTo>
                    <a:lnTo>
                      <a:pt x="618457" y="122656"/>
                    </a:lnTo>
                    <a:lnTo>
                      <a:pt x="573247" y="141266"/>
                    </a:lnTo>
                    <a:lnTo>
                      <a:pt x="528478" y="161184"/>
                    </a:lnTo>
                    <a:lnTo>
                      <a:pt x="484178" y="182408"/>
                    </a:lnTo>
                    <a:lnTo>
                      <a:pt x="440378" y="204939"/>
                    </a:lnTo>
                    <a:lnTo>
                      <a:pt x="397107" y="228774"/>
                    </a:lnTo>
                    <a:lnTo>
                      <a:pt x="354394" y="253915"/>
                    </a:lnTo>
                    <a:lnTo>
                      <a:pt x="312269" y="280360"/>
                    </a:lnTo>
                    <a:lnTo>
                      <a:pt x="270763" y="308108"/>
                    </a:lnTo>
                    <a:lnTo>
                      <a:pt x="229903" y="337158"/>
                    </a:lnTo>
                    <a:lnTo>
                      <a:pt x="189721" y="367511"/>
                    </a:lnTo>
                    <a:lnTo>
                      <a:pt x="150245" y="399166"/>
                    </a:lnTo>
                    <a:lnTo>
                      <a:pt x="111505" y="432121"/>
                    </a:lnTo>
                    <a:lnTo>
                      <a:pt x="73531" y="466376"/>
                    </a:lnTo>
                    <a:lnTo>
                      <a:pt x="36353" y="501931"/>
                    </a:lnTo>
                    <a:lnTo>
                      <a:pt x="0" y="538784"/>
                    </a:lnTo>
                    <a:lnTo>
                      <a:pt x="367233" y="889050"/>
                    </a:lnTo>
                    <a:lnTo>
                      <a:pt x="378244" y="877036"/>
                    </a:lnTo>
                    <a:lnTo>
                      <a:pt x="383895" y="871169"/>
                    </a:lnTo>
                    <a:lnTo>
                      <a:pt x="419674" y="835088"/>
                    </a:lnTo>
                    <a:lnTo>
                      <a:pt x="456525" y="800713"/>
                    </a:lnTo>
                    <a:lnTo>
                      <a:pt x="494395" y="768043"/>
                    </a:lnTo>
                    <a:lnTo>
                      <a:pt x="533235" y="737080"/>
                    </a:lnTo>
                    <a:lnTo>
                      <a:pt x="572990" y="707825"/>
                    </a:lnTo>
                    <a:lnTo>
                      <a:pt x="613610" y="680280"/>
                    </a:lnTo>
                    <a:lnTo>
                      <a:pt x="655042" y="654445"/>
                    </a:lnTo>
                    <a:lnTo>
                      <a:pt x="697235" y="630322"/>
                    </a:lnTo>
                    <a:lnTo>
                      <a:pt x="740137" y="607912"/>
                    </a:lnTo>
                    <a:lnTo>
                      <a:pt x="783696" y="587216"/>
                    </a:lnTo>
                    <a:lnTo>
                      <a:pt x="827859" y="568235"/>
                    </a:lnTo>
                    <a:lnTo>
                      <a:pt x="872576" y="550971"/>
                    </a:lnTo>
                    <a:lnTo>
                      <a:pt x="917794" y="535424"/>
                    </a:lnTo>
                    <a:lnTo>
                      <a:pt x="963461" y="521596"/>
                    </a:lnTo>
                    <a:lnTo>
                      <a:pt x="1009525" y="509488"/>
                    </a:lnTo>
                    <a:lnTo>
                      <a:pt x="1055935" y="499101"/>
                    </a:lnTo>
                    <a:lnTo>
                      <a:pt x="1102638" y="490436"/>
                    </a:lnTo>
                    <a:lnTo>
                      <a:pt x="1149583" y="483496"/>
                    </a:lnTo>
                    <a:lnTo>
                      <a:pt x="1196717" y="478279"/>
                    </a:lnTo>
                    <a:lnTo>
                      <a:pt x="1243990" y="474789"/>
                    </a:lnTo>
                    <a:lnTo>
                      <a:pt x="1232763" y="0"/>
                    </a:lnTo>
                    <a:close/>
                  </a:path>
                </a:pathLst>
              </a:custGeom>
              <a:solidFill>
                <a:srgbClr val="201C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997" name="Google Shape;997;g16211e26a22_0_2887"/>
              <p:cNvPicPr preferRelativeResize="0"/>
              <p:nvPr/>
            </p:nvPicPr>
            <p:blipFill rotWithShape="1">
              <a:blip r:embed="rId6">
                <a:alphaModFix/>
              </a:blip>
              <a:srcRect/>
              <a:stretch/>
            </p:blipFill>
            <p:spPr>
              <a:xfrm>
                <a:off x="8755912" y="5238432"/>
                <a:ext cx="852272" cy="1245552"/>
              </a:xfrm>
              <a:prstGeom prst="rect">
                <a:avLst/>
              </a:prstGeom>
              <a:noFill/>
              <a:ln>
                <a:noFill/>
              </a:ln>
            </p:spPr>
          </p:pic>
          <p:sp>
            <p:nvSpPr>
              <p:cNvPr id="998" name="Google Shape;998;g16211e26a22_0_2887"/>
              <p:cNvSpPr/>
              <p:nvPr/>
            </p:nvSpPr>
            <p:spPr>
              <a:xfrm>
                <a:off x="8756068" y="6470243"/>
                <a:ext cx="888365" cy="1242059"/>
              </a:xfrm>
              <a:custGeom>
                <a:avLst/>
                <a:gdLst/>
                <a:ahLst/>
                <a:cxnLst/>
                <a:rect l="l" t="t" r="r" b="b"/>
                <a:pathLst>
                  <a:path w="888365" h="1242059" extrusionOk="0">
                    <a:moveTo>
                      <a:pt x="514007" y="0"/>
                    </a:moveTo>
                    <a:lnTo>
                      <a:pt x="374345" y="3594"/>
                    </a:lnTo>
                    <a:lnTo>
                      <a:pt x="0" y="12433"/>
                    </a:lnTo>
                    <a:lnTo>
                      <a:pt x="1782" y="60469"/>
                    </a:lnTo>
                    <a:lnTo>
                      <a:pt x="4871" y="108445"/>
                    </a:lnTo>
                    <a:lnTo>
                      <a:pt x="9265" y="156333"/>
                    </a:lnTo>
                    <a:lnTo>
                      <a:pt x="14964" y="204101"/>
                    </a:lnTo>
                    <a:lnTo>
                      <a:pt x="21967" y="251723"/>
                    </a:lnTo>
                    <a:lnTo>
                      <a:pt x="30273" y="299167"/>
                    </a:lnTo>
                    <a:lnTo>
                      <a:pt x="39882" y="346405"/>
                    </a:lnTo>
                    <a:lnTo>
                      <a:pt x="50794" y="393407"/>
                    </a:lnTo>
                    <a:lnTo>
                      <a:pt x="63006" y="440144"/>
                    </a:lnTo>
                    <a:lnTo>
                      <a:pt x="76519" y="486587"/>
                    </a:lnTo>
                    <a:lnTo>
                      <a:pt x="91332" y="532706"/>
                    </a:lnTo>
                    <a:lnTo>
                      <a:pt x="107445" y="578473"/>
                    </a:lnTo>
                    <a:lnTo>
                      <a:pt x="124856" y="623858"/>
                    </a:lnTo>
                    <a:lnTo>
                      <a:pt x="143565" y="668831"/>
                    </a:lnTo>
                    <a:lnTo>
                      <a:pt x="163571" y="713363"/>
                    </a:lnTo>
                    <a:lnTo>
                      <a:pt x="184874" y="757425"/>
                    </a:lnTo>
                    <a:lnTo>
                      <a:pt x="207473" y="800988"/>
                    </a:lnTo>
                    <a:lnTo>
                      <a:pt x="231368" y="844023"/>
                    </a:lnTo>
                    <a:lnTo>
                      <a:pt x="256556" y="886499"/>
                    </a:lnTo>
                    <a:lnTo>
                      <a:pt x="283039" y="928389"/>
                    </a:lnTo>
                    <a:lnTo>
                      <a:pt x="310815" y="969661"/>
                    </a:lnTo>
                    <a:lnTo>
                      <a:pt x="339884" y="1010288"/>
                    </a:lnTo>
                    <a:lnTo>
                      <a:pt x="370244" y="1050240"/>
                    </a:lnTo>
                    <a:lnTo>
                      <a:pt x="401896" y="1089487"/>
                    </a:lnTo>
                    <a:lnTo>
                      <a:pt x="434838" y="1128001"/>
                    </a:lnTo>
                    <a:lnTo>
                      <a:pt x="469070" y="1165752"/>
                    </a:lnTo>
                    <a:lnTo>
                      <a:pt x="504591" y="1202710"/>
                    </a:lnTo>
                    <a:lnTo>
                      <a:pt x="544614" y="1241869"/>
                    </a:lnTo>
                    <a:lnTo>
                      <a:pt x="888009" y="881811"/>
                    </a:lnTo>
                    <a:lnTo>
                      <a:pt x="852563" y="844776"/>
                    </a:lnTo>
                    <a:lnTo>
                      <a:pt x="818873" y="806673"/>
                    </a:lnTo>
                    <a:lnTo>
                      <a:pt x="786939" y="767557"/>
                    </a:lnTo>
                    <a:lnTo>
                      <a:pt x="756763" y="727480"/>
                    </a:lnTo>
                    <a:lnTo>
                      <a:pt x="728346" y="686498"/>
                    </a:lnTo>
                    <a:lnTo>
                      <a:pt x="701689" y="644665"/>
                    </a:lnTo>
                    <a:lnTo>
                      <a:pt x="676793" y="602034"/>
                    </a:lnTo>
                    <a:lnTo>
                      <a:pt x="653660" y="558661"/>
                    </a:lnTo>
                    <a:lnTo>
                      <a:pt x="632291" y="514600"/>
                    </a:lnTo>
                    <a:lnTo>
                      <a:pt x="612687" y="469904"/>
                    </a:lnTo>
                    <a:lnTo>
                      <a:pt x="594850" y="424629"/>
                    </a:lnTo>
                    <a:lnTo>
                      <a:pt x="578780" y="378827"/>
                    </a:lnTo>
                    <a:lnTo>
                      <a:pt x="564479" y="332554"/>
                    </a:lnTo>
                    <a:lnTo>
                      <a:pt x="551948" y="285864"/>
                    </a:lnTo>
                    <a:lnTo>
                      <a:pt x="541189" y="238811"/>
                    </a:lnTo>
                    <a:lnTo>
                      <a:pt x="532202" y="191449"/>
                    </a:lnTo>
                    <a:lnTo>
                      <a:pt x="524989" y="143833"/>
                    </a:lnTo>
                    <a:lnTo>
                      <a:pt x="519552" y="96017"/>
                    </a:lnTo>
                    <a:lnTo>
                      <a:pt x="515890" y="48054"/>
                    </a:lnTo>
                    <a:lnTo>
                      <a:pt x="514007" y="0"/>
                    </a:lnTo>
                    <a:close/>
                  </a:path>
                </a:pathLst>
              </a:custGeom>
              <a:solidFill>
                <a:srgbClr val="201C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999" name="Google Shape;999;g16211e26a22_0_2887"/>
              <p:cNvPicPr preferRelativeResize="0"/>
              <p:nvPr/>
            </p:nvPicPr>
            <p:blipFill rotWithShape="1">
              <a:blip r:embed="rId7">
                <a:alphaModFix/>
              </a:blip>
              <a:srcRect/>
              <a:stretch/>
            </p:blipFill>
            <p:spPr>
              <a:xfrm>
                <a:off x="9301530" y="7351801"/>
                <a:ext cx="1289837" cy="840599"/>
              </a:xfrm>
              <a:prstGeom prst="rect">
                <a:avLst/>
              </a:prstGeom>
              <a:noFill/>
              <a:ln>
                <a:noFill/>
              </a:ln>
            </p:spPr>
          </p:pic>
          <p:sp>
            <p:nvSpPr>
              <p:cNvPr id="1000" name="Google Shape;1000;g16211e26a22_0_2887"/>
              <p:cNvSpPr/>
              <p:nvPr/>
            </p:nvSpPr>
            <p:spPr>
              <a:xfrm>
                <a:off x="10581230" y="7270010"/>
                <a:ext cx="1231265" cy="920750"/>
              </a:xfrm>
              <a:custGeom>
                <a:avLst/>
                <a:gdLst/>
                <a:ahLst/>
                <a:cxnLst/>
                <a:rect l="l" t="t" r="r" b="b"/>
                <a:pathLst>
                  <a:path w="1231265" h="920750" extrusionOk="0">
                    <a:moveTo>
                      <a:pt x="874928" y="0"/>
                    </a:moveTo>
                    <a:lnTo>
                      <a:pt x="822516" y="53910"/>
                    </a:lnTo>
                    <a:lnTo>
                      <a:pt x="785748" y="88216"/>
                    </a:lnTo>
                    <a:lnTo>
                      <a:pt x="747964" y="120823"/>
                    </a:lnTo>
                    <a:lnTo>
                      <a:pt x="709213" y="151730"/>
                    </a:lnTo>
                    <a:lnTo>
                      <a:pt x="669549" y="180936"/>
                    </a:lnTo>
                    <a:lnTo>
                      <a:pt x="629023" y="208440"/>
                    </a:lnTo>
                    <a:lnTo>
                      <a:pt x="587685" y="234240"/>
                    </a:lnTo>
                    <a:lnTo>
                      <a:pt x="545589" y="258335"/>
                    </a:lnTo>
                    <a:lnTo>
                      <a:pt x="502785" y="280724"/>
                    </a:lnTo>
                    <a:lnTo>
                      <a:pt x="459325" y="301407"/>
                    </a:lnTo>
                    <a:lnTo>
                      <a:pt x="415261" y="320381"/>
                    </a:lnTo>
                    <a:lnTo>
                      <a:pt x="370644" y="337647"/>
                    </a:lnTo>
                    <a:lnTo>
                      <a:pt x="325526" y="353201"/>
                    </a:lnTo>
                    <a:lnTo>
                      <a:pt x="279958" y="367044"/>
                    </a:lnTo>
                    <a:lnTo>
                      <a:pt x="233992" y="379175"/>
                    </a:lnTo>
                    <a:lnTo>
                      <a:pt x="187680" y="389591"/>
                    </a:lnTo>
                    <a:lnTo>
                      <a:pt x="141073" y="398293"/>
                    </a:lnTo>
                    <a:lnTo>
                      <a:pt x="94223" y="405278"/>
                    </a:lnTo>
                    <a:lnTo>
                      <a:pt x="47181" y="410546"/>
                    </a:lnTo>
                    <a:lnTo>
                      <a:pt x="0" y="414096"/>
                    </a:lnTo>
                    <a:lnTo>
                      <a:pt x="11963" y="920267"/>
                    </a:lnTo>
                    <a:lnTo>
                      <a:pt x="60039" y="917238"/>
                    </a:lnTo>
                    <a:lnTo>
                      <a:pt x="108026" y="912899"/>
                    </a:lnTo>
                    <a:lnTo>
                      <a:pt x="155895" y="907251"/>
                    </a:lnTo>
                    <a:lnTo>
                      <a:pt x="203617" y="900293"/>
                    </a:lnTo>
                    <a:lnTo>
                      <a:pt x="251162" y="892028"/>
                    </a:lnTo>
                    <a:lnTo>
                      <a:pt x="298500" y="882455"/>
                    </a:lnTo>
                    <a:lnTo>
                      <a:pt x="345603" y="871575"/>
                    </a:lnTo>
                    <a:lnTo>
                      <a:pt x="392440" y="859389"/>
                    </a:lnTo>
                    <a:lnTo>
                      <a:pt x="438983" y="845897"/>
                    </a:lnTo>
                    <a:lnTo>
                      <a:pt x="485203" y="831101"/>
                    </a:lnTo>
                    <a:lnTo>
                      <a:pt x="531068" y="815000"/>
                    </a:lnTo>
                    <a:lnTo>
                      <a:pt x="576552" y="797596"/>
                    </a:lnTo>
                    <a:lnTo>
                      <a:pt x="621623" y="778890"/>
                    </a:lnTo>
                    <a:lnTo>
                      <a:pt x="666252" y="758881"/>
                    </a:lnTo>
                    <a:lnTo>
                      <a:pt x="710410" y="737571"/>
                    </a:lnTo>
                    <a:lnTo>
                      <a:pt x="754068" y="714960"/>
                    </a:lnTo>
                    <a:lnTo>
                      <a:pt x="797197" y="691048"/>
                    </a:lnTo>
                    <a:lnTo>
                      <a:pt x="839766" y="665838"/>
                    </a:lnTo>
                    <a:lnTo>
                      <a:pt x="881746" y="639329"/>
                    </a:lnTo>
                    <a:lnTo>
                      <a:pt x="923109" y="611521"/>
                    </a:lnTo>
                    <a:lnTo>
                      <a:pt x="963824" y="582417"/>
                    </a:lnTo>
                    <a:lnTo>
                      <a:pt x="1003862" y="552015"/>
                    </a:lnTo>
                    <a:lnTo>
                      <a:pt x="1043194" y="520318"/>
                    </a:lnTo>
                    <a:lnTo>
                      <a:pt x="1081791" y="487325"/>
                    </a:lnTo>
                    <a:lnTo>
                      <a:pt x="1119622" y="453037"/>
                    </a:lnTo>
                    <a:lnTo>
                      <a:pt x="1156659" y="417455"/>
                    </a:lnTo>
                    <a:lnTo>
                      <a:pt x="1192872" y="380580"/>
                    </a:lnTo>
                    <a:lnTo>
                      <a:pt x="1221408" y="349741"/>
                    </a:lnTo>
                    <a:lnTo>
                      <a:pt x="1230731" y="339369"/>
                    </a:lnTo>
                    <a:lnTo>
                      <a:pt x="874928" y="0"/>
                    </a:lnTo>
                    <a:close/>
                  </a:path>
                </a:pathLst>
              </a:custGeom>
              <a:solidFill>
                <a:srgbClr val="201C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001" name="Google Shape;1001;g16211e26a22_0_2887"/>
              <p:cNvPicPr preferRelativeResize="0"/>
              <p:nvPr/>
            </p:nvPicPr>
            <p:blipFill rotWithShape="1">
              <a:blip r:embed="rId8">
                <a:alphaModFix/>
              </a:blip>
              <a:srcRect/>
              <a:stretch/>
            </p:blipFill>
            <p:spPr>
              <a:xfrm>
                <a:off x="8915980" y="4632826"/>
                <a:ext cx="3557640" cy="3556000"/>
              </a:xfrm>
              <a:prstGeom prst="rect">
                <a:avLst/>
              </a:prstGeom>
              <a:noFill/>
              <a:ln>
                <a:noFill/>
              </a:ln>
            </p:spPr>
          </p:pic>
          <p:pic>
            <p:nvPicPr>
              <p:cNvPr id="1002" name="Google Shape;1002;g16211e26a22_0_2887"/>
              <p:cNvPicPr preferRelativeResize="0"/>
              <p:nvPr/>
            </p:nvPicPr>
            <p:blipFill rotWithShape="1">
              <a:blip r:embed="rId9">
                <a:alphaModFix/>
              </a:blip>
              <a:srcRect/>
              <a:stretch/>
            </p:blipFill>
            <p:spPr>
              <a:xfrm>
                <a:off x="10163399" y="6393379"/>
                <a:ext cx="81559" cy="80797"/>
              </a:xfrm>
              <a:prstGeom prst="rect">
                <a:avLst/>
              </a:prstGeom>
              <a:noFill/>
              <a:ln>
                <a:noFill/>
              </a:ln>
            </p:spPr>
          </p:pic>
        </p:grpSp>
        <p:sp>
          <p:nvSpPr>
            <p:cNvPr id="1003" name="Google Shape;1003;g16211e26a22_0_2887"/>
            <p:cNvSpPr txBox="1"/>
            <p:nvPr/>
          </p:nvSpPr>
          <p:spPr>
            <a:xfrm rot="-631">
              <a:off x="1830171" y="3465828"/>
              <a:ext cx="1634700" cy="8004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4600"/>
                <a:buFont typeface="Arial"/>
                <a:buNone/>
              </a:pPr>
              <a:r>
                <a:rPr lang="en-US" sz="1800" b="1">
                  <a:latin typeface="Sarabun"/>
                  <a:ea typeface="Sarabun"/>
                  <a:cs typeface="Sarabun"/>
                  <a:sym typeface="Sarabun"/>
                </a:rPr>
                <a:t>Trung tâm xử lý dữ liệu</a:t>
              </a:r>
              <a:endParaRPr sz="1800" b="1" i="0" u="none" strike="noStrike" cap="none">
                <a:latin typeface="Sarabun"/>
                <a:ea typeface="Sarabun"/>
                <a:cs typeface="Sarabun"/>
                <a:sym typeface="Sarabun"/>
              </a:endParaRPr>
            </a:p>
          </p:txBody>
        </p:sp>
        <p:pic>
          <p:nvPicPr>
            <p:cNvPr id="1004" name="Google Shape;1004;g16211e26a22_0_2887" descr="File:Circle-icons-image.svg - Wikimedia Commons"/>
            <p:cNvPicPr preferRelativeResize="0"/>
            <p:nvPr/>
          </p:nvPicPr>
          <p:blipFill>
            <a:blip r:embed="rId10">
              <a:alphaModFix/>
            </a:blip>
            <a:stretch>
              <a:fillRect/>
            </a:stretch>
          </p:blipFill>
          <p:spPr>
            <a:xfrm>
              <a:off x="3272650" y="2370725"/>
              <a:ext cx="581100" cy="581100"/>
            </a:xfrm>
            <a:prstGeom prst="ellipse">
              <a:avLst/>
            </a:prstGeom>
            <a:noFill/>
            <a:ln w="9525" cap="flat" cmpd="sng">
              <a:solidFill>
                <a:srgbClr val="2D42B5"/>
              </a:solidFill>
              <a:prstDash val="solid"/>
              <a:round/>
              <a:headEnd type="none" w="sm" len="sm"/>
              <a:tailEnd type="none" w="sm" len="sm"/>
            </a:ln>
          </p:spPr>
        </p:pic>
        <p:pic>
          <p:nvPicPr>
            <p:cNvPr id="1005" name="Google Shape;1005;g16211e26a22_0_2887" descr="Red video play icon - Free red video icons"/>
            <p:cNvPicPr preferRelativeResize="0"/>
            <p:nvPr/>
          </p:nvPicPr>
          <p:blipFill>
            <a:blip r:embed="rId11">
              <a:alphaModFix/>
            </a:blip>
            <a:stretch>
              <a:fillRect/>
            </a:stretch>
          </p:blipFill>
          <p:spPr>
            <a:xfrm>
              <a:off x="3853750" y="3365325"/>
              <a:ext cx="581100" cy="581100"/>
            </a:xfrm>
            <a:prstGeom prst="ellipse">
              <a:avLst/>
            </a:prstGeom>
            <a:noFill/>
            <a:ln w="19050" cap="flat" cmpd="sng">
              <a:solidFill>
                <a:srgbClr val="5DCBED"/>
              </a:solidFill>
              <a:prstDash val="solid"/>
              <a:round/>
              <a:headEnd type="none" w="sm" len="sm"/>
              <a:tailEnd type="none" w="sm" len="sm"/>
            </a:ln>
          </p:spPr>
        </p:pic>
        <p:pic>
          <p:nvPicPr>
            <p:cNvPr id="1006" name="Google Shape;1006;g16211e26a22_0_2887" descr="Pdf Icons - Download 106 Free Pdf icons here"/>
            <p:cNvPicPr preferRelativeResize="0"/>
            <p:nvPr/>
          </p:nvPicPr>
          <p:blipFill>
            <a:blip r:embed="rId12">
              <a:alphaModFix/>
            </a:blip>
            <a:stretch>
              <a:fillRect/>
            </a:stretch>
          </p:blipFill>
          <p:spPr>
            <a:xfrm>
              <a:off x="3447325" y="4530275"/>
              <a:ext cx="654600" cy="654600"/>
            </a:xfrm>
            <a:prstGeom prst="ellipse">
              <a:avLst/>
            </a:prstGeom>
            <a:noFill/>
            <a:ln w="9525" cap="flat" cmpd="sng">
              <a:solidFill>
                <a:srgbClr val="201C5C"/>
              </a:solidFill>
              <a:prstDash val="solid"/>
              <a:round/>
              <a:headEnd type="none" w="sm" len="sm"/>
              <a:tailEnd type="none" w="sm" len="sm"/>
            </a:ln>
          </p:spPr>
        </p:pic>
        <p:pic>
          <p:nvPicPr>
            <p:cNvPr id="1007" name="Google Shape;1007;g16211e26a22_0_2887" descr="Document Icon PNG Images, Vectors Free Download - Pngtree"/>
            <p:cNvPicPr preferRelativeResize="0"/>
            <p:nvPr/>
          </p:nvPicPr>
          <p:blipFill>
            <a:blip r:embed="rId13">
              <a:alphaModFix/>
            </a:blip>
            <a:stretch>
              <a:fillRect/>
            </a:stretch>
          </p:blipFill>
          <p:spPr>
            <a:xfrm>
              <a:off x="2096050" y="1916436"/>
              <a:ext cx="658200" cy="654600"/>
            </a:xfrm>
            <a:prstGeom prst="ellipse">
              <a:avLst/>
            </a:prstGeom>
            <a:noFill/>
            <a:ln w="9525" cap="flat" cmpd="sng">
              <a:solidFill>
                <a:srgbClr val="2CC7FF"/>
              </a:solidFill>
              <a:prstDash val="solid"/>
              <a:round/>
              <a:headEnd type="none" w="sm" len="sm"/>
              <a:tailEnd type="none" w="sm" len="sm"/>
            </a:ln>
          </p:spPr>
        </p:pic>
        <p:pic>
          <p:nvPicPr>
            <p:cNvPr id="1008" name="Google Shape;1008;g16211e26a22_0_2887" descr="Document filetype text Icon | Long Shadow Documents Iconset | GraphicLoads"/>
            <p:cNvPicPr preferRelativeResize="0"/>
            <p:nvPr/>
          </p:nvPicPr>
          <p:blipFill>
            <a:blip r:embed="rId14">
              <a:alphaModFix/>
            </a:blip>
            <a:stretch>
              <a:fillRect/>
            </a:stretch>
          </p:blipFill>
          <p:spPr>
            <a:xfrm>
              <a:off x="2445400" y="5013025"/>
              <a:ext cx="658200" cy="658200"/>
            </a:xfrm>
            <a:prstGeom prst="ellipse">
              <a:avLst/>
            </a:prstGeom>
            <a:noFill/>
            <a:ln>
              <a:noFill/>
            </a:ln>
          </p:spPr>
        </p:pic>
        <p:pic>
          <p:nvPicPr>
            <p:cNvPr id="1009" name="Google Shape;1009;g16211e26a22_0_2887" descr="Flat Icons Traveling - My Pc Icon Png, Transparent Png , Transparent Png  Image - PNGitem"/>
            <p:cNvPicPr preferRelativeResize="0"/>
            <p:nvPr/>
          </p:nvPicPr>
          <p:blipFill>
            <a:blip r:embed="rId15">
              <a:alphaModFix/>
            </a:blip>
            <a:stretch>
              <a:fillRect/>
            </a:stretch>
          </p:blipFill>
          <p:spPr>
            <a:xfrm>
              <a:off x="3853750" y="1125513"/>
              <a:ext cx="1090800" cy="1141500"/>
            </a:xfrm>
            <a:prstGeom prst="ellipse">
              <a:avLst/>
            </a:prstGeom>
            <a:noFill/>
            <a:ln>
              <a:noFill/>
            </a:ln>
          </p:spPr>
        </p:pic>
        <p:pic>
          <p:nvPicPr>
            <p:cNvPr id="1010" name="Google Shape;1010;g16211e26a22_0_2887" descr="Tập tin:Mobile-Smartphone-icon.png – Wikipedia tiếng Việt"/>
            <p:cNvPicPr preferRelativeResize="0"/>
            <p:nvPr/>
          </p:nvPicPr>
          <p:blipFill>
            <a:blip r:embed="rId16">
              <a:alphaModFix/>
            </a:blip>
            <a:stretch>
              <a:fillRect/>
            </a:stretch>
          </p:blipFill>
          <p:spPr>
            <a:xfrm>
              <a:off x="4279425" y="5013025"/>
              <a:ext cx="1141500" cy="1141500"/>
            </a:xfrm>
            <a:prstGeom prst="ellipse">
              <a:avLst/>
            </a:prstGeom>
            <a:noFill/>
            <a:ln w="9525" cap="flat" cmpd="sng">
              <a:solidFill>
                <a:srgbClr val="5DCBED"/>
              </a:solidFill>
              <a:prstDash val="solid"/>
              <a:round/>
              <a:headEnd type="none" w="sm" len="sm"/>
              <a:tailEnd type="none" w="sm" len="sm"/>
            </a:ln>
          </p:spPr>
        </p:pic>
        <p:pic>
          <p:nvPicPr>
            <p:cNvPr id="1011" name="Google Shape;1011;g16211e26a22_0_2887" descr="Blue Tablet Icons PNG - Free PNG and Icons Downloads"/>
            <p:cNvPicPr preferRelativeResize="0"/>
            <p:nvPr/>
          </p:nvPicPr>
          <p:blipFill>
            <a:blip r:embed="rId17">
              <a:alphaModFix/>
            </a:blip>
            <a:stretch>
              <a:fillRect/>
            </a:stretch>
          </p:blipFill>
          <p:spPr>
            <a:xfrm>
              <a:off x="4823725" y="2951825"/>
              <a:ext cx="1141500" cy="1141500"/>
            </a:xfrm>
            <a:prstGeom prst="ellipse">
              <a:avLst/>
            </a:prstGeom>
            <a:noFill/>
            <a:ln w="9525" cap="flat" cmpd="sng">
              <a:solidFill>
                <a:srgbClr val="5DCBED"/>
              </a:solidFill>
              <a:prstDash val="solid"/>
              <a:round/>
              <a:headEnd type="none" w="sm" len="sm"/>
              <a:tailEnd type="none" w="sm" len="sm"/>
            </a:ln>
          </p:spPr>
        </p:pic>
      </p:grpSp>
      <p:sp>
        <p:nvSpPr>
          <p:cNvPr id="1012" name="Google Shape;1012;g16211e26a22_0_2887"/>
          <p:cNvSpPr txBox="1"/>
          <p:nvPr/>
        </p:nvSpPr>
        <p:spPr>
          <a:xfrm>
            <a:off x="6596750" y="1668075"/>
            <a:ext cx="2504400" cy="46794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FFFFFF"/>
              </a:buClr>
              <a:buSzPts val="1600"/>
              <a:buChar char="●"/>
            </a:pPr>
            <a:r>
              <a:rPr lang="en-US" sz="1600">
                <a:solidFill>
                  <a:srgbClr val="FFFFFF"/>
                </a:solidFill>
              </a:rPr>
              <a:t>Hỗ trợ xử lý nhiều loại định dạng tài liệu: ảnh, video, doc, pdf, text ..</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Chuyển đổi dữ liệu phù hợp với nhiều môi trường và nhiều loại thiết bị đầu cuối (máy tính, điện thoại, tablet, tv ..)</a:t>
            </a:r>
            <a:endParaRPr sz="1600">
              <a:solidFill>
                <a:srgbClr val="FFFFFF"/>
              </a:solidFill>
            </a:endParaRPr>
          </a:p>
          <a:p>
            <a:pPr marL="457200" lvl="0" indent="0" algn="l" rtl="0">
              <a:lnSpc>
                <a:spcPct val="115000"/>
              </a:lnSpc>
              <a:spcBef>
                <a:spcPts val="0"/>
              </a:spcBef>
              <a:spcAft>
                <a:spcPts val="0"/>
              </a:spcAft>
              <a:buNone/>
            </a:pP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Giúp tiết kiệm thời gian, số hoá được nhiều dữ liệu</a:t>
            </a:r>
            <a:br>
              <a:rPr lang="en-US" sz="1600">
                <a:solidFill>
                  <a:srgbClr val="FFFFFF"/>
                </a:solidFill>
              </a:rPr>
            </a:br>
            <a:endParaRPr sz="16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g16211e26a22_0_2922"/>
          <p:cNvSpPr txBox="1">
            <a:spLocks noGrp="1"/>
          </p:cNvSpPr>
          <p:nvPr>
            <p:ph type="title" idx="4294967295"/>
          </p:nvPr>
        </p:nvSpPr>
        <p:spPr>
          <a:xfrm>
            <a:off x="331875" y="367200"/>
            <a:ext cx="11528400" cy="654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700"/>
              <a:buNone/>
            </a:pPr>
            <a:r>
              <a:rPr lang="en-US" sz="3600"/>
              <a:t>4.6 Giải pháp đo lường hiệu quả web/ video analytis </a:t>
            </a:r>
            <a:endParaRPr sz="3000"/>
          </a:p>
        </p:txBody>
      </p:sp>
      <p:pic>
        <p:nvPicPr>
          <p:cNvPr id="1019" name="Google Shape;1019;g16211e26a22_0_2922" descr="Top 10 Benefits of Web Analytics for Your Business"/>
          <p:cNvPicPr preferRelativeResize="0"/>
          <p:nvPr/>
        </p:nvPicPr>
        <p:blipFill rotWithShape="1">
          <a:blip r:embed="rId3">
            <a:alphaModFix/>
          </a:blip>
          <a:srcRect l="11445" r="16751"/>
          <a:stretch/>
        </p:blipFill>
        <p:spPr>
          <a:xfrm>
            <a:off x="6131175" y="1474250"/>
            <a:ext cx="3687300" cy="3560700"/>
          </a:xfrm>
          <a:prstGeom prst="ellipse">
            <a:avLst/>
          </a:prstGeom>
          <a:noFill/>
          <a:ln>
            <a:noFill/>
          </a:ln>
        </p:spPr>
      </p:pic>
      <p:sp>
        <p:nvSpPr>
          <p:cNvPr id="1020" name="Google Shape;1020;g16211e26a22_0_2922"/>
          <p:cNvSpPr txBox="1"/>
          <p:nvPr/>
        </p:nvSpPr>
        <p:spPr>
          <a:xfrm>
            <a:off x="2998525" y="1231050"/>
            <a:ext cx="2504400" cy="4395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FFFFFF"/>
              </a:buClr>
              <a:buSzPts val="1600"/>
              <a:buChar char="●"/>
            </a:pPr>
            <a:r>
              <a:rPr lang="en-US" sz="1600">
                <a:solidFill>
                  <a:srgbClr val="FFFFFF"/>
                </a:solidFill>
              </a:rPr>
              <a:t>Giúp đánh giá hiệu quả của các bản tin, video, livestream qua thông tin tiếp cận của người xem</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Thống kê, đánh giá chất lượng thông tin đáp ứng nhu cầu người dùng </a:t>
            </a:r>
            <a:endParaRPr sz="1600">
              <a:solidFill>
                <a:srgbClr val="FFFFFF"/>
              </a:solidFill>
            </a:endParaRPr>
          </a:p>
          <a:p>
            <a:pPr marL="457200" lvl="0" indent="0" algn="l" rtl="0">
              <a:lnSpc>
                <a:spcPct val="115000"/>
              </a:lnSpc>
              <a:spcBef>
                <a:spcPts val="0"/>
              </a:spcBef>
              <a:spcAft>
                <a:spcPts val="0"/>
              </a:spcAft>
              <a:buNone/>
            </a:pP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Đưa ra gợi ý cải thiện chất lượng nội dung </a:t>
            </a:r>
            <a:br>
              <a:rPr lang="en-US" sz="1600">
                <a:solidFill>
                  <a:srgbClr val="FFFFFF"/>
                </a:solidFill>
              </a:rPr>
            </a:br>
            <a:endParaRPr sz="16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g16211e26a22_0_2952"/>
          <p:cNvSpPr txBox="1">
            <a:spLocks noGrp="1"/>
          </p:cNvSpPr>
          <p:nvPr>
            <p:ph type="title" idx="4294967295"/>
          </p:nvPr>
        </p:nvSpPr>
        <p:spPr>
          <a:xfrm>
            <a:off x="960000" y="367198"/>
            <a:ext cx="10272000" cy="654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700"/>
              <a:buNone/>
            </a:pPr>
            <a:r>
              <a:rPr lang="en-US" sz="3600"/>
              <a:t>4.7 Giải pháp chuyển văn bản thành giọng nói</a:t>
            </a:r>
            <a:endParaRPr sz="3000"/>
          </a:p>
        </p:txBody>
      </p:sp>
      <p:pic>
        <p:nvPicPr>
          <p:cNvPr id="1027" name="Google Shape;1027;g16211e26a22_0_2952" descr="ResponsiveVoice.JS Text to Speech"/>
          <p:cNvPicPr preferRelativeResize="0"/>
          <p:nvPr/>
        </p:nvPicPr>
        <p:blipFill>
          <a:blip r:embed="rId3">
            <a:alphaModFix/>
          </a:blip>
          <a:stretch>
            <a:fillRect/>
          </a:stretch>
        </p:blipFill>
        <p:spPr>
          <a:xfrm>
            <a:off x="2227225" y="1370800"/>
            <a:ext cx="3740700" cy="3740700"/>
          </a:xfrm>
          <a:prstGeom prst="ellipse">
            <a:avLst/>
          </a:prstGeom>
          <a:noFill/>
          <a:ln>
            <a:noFill/>
          </a:ln>
        </p:spPr>
      </p:pic>
      <p:sp>
        <p:nvSpPr>
          <p:cNvPr id="1028" name="Google Shape;1028;g16211e26a22_0_2952"/>
          <p:cNvSpPr txBox="1"/>
          <p:nvPr/>
        </p:nvSpPr>
        <p:spPr>
          <a:xfrm>
            <a:off x="5967925" y="1370800"/>
            <a:ext cx="2504400" cy="35463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FFFFFF"/>
              </a:buClr>
              <a:buSzPts val="1600"/>
              <a:buChar char="●"/>
            </a:pPr>
            <a:r>
              <a:rPr lang="en-US" sz="1600">
                <a:solidFill>
                  <a:srgbClr val="FFFFFF"/>
                </a:solidFill>
              </a:rPr>
              <a:t>Giúp tăng khả năng tiếp cận thông tin của người dùng cuối như người khuyết tật, người đang di chuyển ..</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Gia tăng môi trường phân phối nội dung: ứng dụng itunes, spotify, đài phát thanh ..</a:t>
            </a:r>
            <a:endParaRPr sz="16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g16211e26a22_0_3016"/>
          <p:cNvSpPr txBox="1">
            <a:spLocks noGrp="1"/>
          </p:cNvSpPr>
          <p:nvPr>
            <p:ph type="title" idx="2"/>
          </p:nvPr>
        </p:nvSpPr>
        <p:spPr>
          <a:xfrm>
            <a:off x="960000" y="367198"/>
            <a:ext cx="10272000" cy="654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600"/>
              <a:buNone/>
            </a:pPr>
            <a:r>
              <a:rPr lang="en-US" sz="3600"/>
              <a:t>4.8 Dịch vụ an toàn &amp; bảo mật</a:t>
            </a:r>
            <a:endParaRPr sz="3000"/>
          </a:p>
        </p:txBody>
      </p:sp>
      <p:pic>
        <p:nvPicPr>
          <p:cNvPr id="1035" name="Google Shape;1035;g16211e26a22_0_3016" descr="VMware Security Solutions"/>
          <p:cNvPicPr preferRelativeResize="0"/>
          <p:nvPr/>
        </p:nvPicPr>
        <p:blipFill rotWithShape="1">
          <a:blip r:embed="rId3">
            <a:alphaModFix/>
          </a:blip>
          <a:srcRect l="17383" r="21214"/>
          <a:stretch/>
        </p:blipFill>
        <p:spPr>
          <a:xfrm>
            <a:off x="2492778" y="1780075"/>
            <a:ext cx="3853800" cy="3699900"/>
          </a:xfrm>
          <a:prstGeom prst="ellipse">
            <a:avLst/>
          </a:prstGeom>
          <a:noFill/>
          <a:ln>
            <a:noFill/>
          </a:ln>
        </p:spPr>
      </p:pic>
      <p:sp>
        <p:nvSpPr>
          <p:cNvPr id="1036" name="Google Shape;1036;g16211e26a22_0_3016"/>
          <p:cNvSpPr txBox="1"/>
          <p:nvPr/>
        </p:nvSpPr>
        <p:spPr>
          <a:xfrm>
            <a:off x="6858725" y="1355675"/>
            <a:ext cx="2504400" cy="49626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FFFFFF"/>
              </a:buClr>
              <a:buSzPts val="1600"/>
              <a:buChar char="●"/>
            </a:pPr>
            <a:r>
              <a:rPr lang="en-US" sz="1600">
                <a:solidFill>
                  <a:srgbClr val="FFFFFF"/>
                </a:solidFill>
              </a:rPr>
              <a:t>Hệ thống tự động phát hiện và chống tấn công DDOS</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Quy trình đánh giá,cảnh báo an toàn thông tin thông qua pentest định kỳ</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Thiết lập quy định, quy trình về an toàn thông tin cho cán bộ nhân viên</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Ứng phó, can thiệp kịp thời với các sự cố an toàn thông tin</a:t>
            </a:r>
            <a:endParaRPr sz="16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g16211e26a22_0_3051"/>
          <p:cNvSpPr txBox="1">
            <a:spLocks noGrp="1"/>
          </p:cNvSpPr>
          <p:nvPr>
            <p:ph type="title" idx="4294967295"/>
          </p:nvPr>
        </p:nvSpPr>
        <p:spPr>
          <a:xfrm>
            <a:off x="960000" y="367198"/>
            <a:ext cx="10272000" cy="654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700"/>
              <a:buNone/>
            </a:pPr>
            <a:r>
              <a:rPr lang="en-US" sz="3600"/>
              <a:t>4.9 Dịch vụ điện toán đám mây</a:t>
            </a:r>
            <a:endParaRPr sz="3000"/>
          </a:p>
        </p:txBody>
      </p:sp>
      <p:pic>
        <p:nvPicPr>
          <p:cNvPr id="1043" name="Google Shape;1043;g16211e26a22_0_3051" descr="cloud computing la gi"/>
          <p:cNvPicPr preferRelativeResize="0"/>
          <p:nvPr/>
        </p:nvPicPr>
        <p:blipFill rotWithShape="1">
          <a:blip r:embed="rId3">
            <a:alphaModFix/>
          </a:blip>
          <a:srcRect r="10039"/>
          <a:stretch/>
        </p:blipFill>
        <p:spPr>
          <a:xfrm>
            <a:off x="2413975" y="2078600"/>
            <a:ext cx="3140700" cy="2972100"/>
          </a:xfrm>
          <a:prstGeom prst="ellipse">
            <a:avLst/>
          </a:prstGeom>
          <a:noFill/>
          <a:ln>
            <a:noFill/>
          </a:ln>
        </p:spPr>
      </p:pic>
      <p:sp>
        <p:nvSpPr>
          <p:cNvPr id="1044" name="Google Shape;1044;g16211e26a22_0_3051"/>
          <p:cNvSpPr txBox="1"/>
          <p:nvPr/>
        </p:nvSpPr>
        <p:spPr>
          <a:xfrm>
            <a:off x="6858725" y="1355675"/>
            <a:ext cx="2504400" cy="49626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FFFFFF"/>
              </a:buClr>
              <a:buSzPts val="1600"/>
              <a:buChar char="●"/>
            </a:pPr>
            <a:r>
              <a:rPr lang="en-US" sz="1600">
                <a:solidFill>
                  <a:srgbClr val="FFFFFF"/>
                </a:solidFill>
              </a:rPr>
              <a:t>Dịch vụ đám mây đa dạng, phủ mọi nhu cầu phát triển : Cloud server, cloud database, cloud load balancer ..</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Giúp tiết kiệm chi phí, tính sẵn sàng và ổn định cao, tối ưu nhân lực vận hành</a:t>
            </a:r>
            <a:br>
              <a:rPr lang="en-US" sz="1600">
                <a:solidFill>
                  <a:srgbClr val="FFFFFF"/>
                </a:solidFill>
              </a:rPr>
            </a:b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Tính thích ứng, đáp ứng mở rộng và thay đổi nhanh chóng</a:t>
            </a:r>
            <a:endParaRPr sz="16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g162390eb111_2_1698"/>
          <p:cNvSpPr/>
          <p:nvPr/>
        </p:nvSpPr>
        <p:spPr>
          <a:xfrm>
            <a:off x="3878588" y="4244089"/>
            <a:ext cx="606504" cy="609511"/>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g162390eb111_2_1698"/>
          <p:cNvGrpSpPr/>
          <p:nvPr/>
        </p:nvGrpSpPr>
        <p:grpSpPr>
          <a:xfrm>
            <a:off x="4795420" y="4243898"/>
            <a:ext cx="607155" cy="608801"/>
            <a:chOff x="3303268" y="3817349"/>
            <a:chExt cx="346056" cy="345674"/>
          </a:xfrm>
        </p:grpSpPr>
        <p:sp>
          <p:nvSpPr>
            <p:cNvPr id="1051" name="Google Shape;1051;g162390eb111_2_1698"/>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g162390eb111_2_1698"/>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g162390eb111_2_1698"/>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g162390eb111_2_1698"/>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5" name="Google Shape;1055;g162390eb111_2_1698"/>
          <p:cNvGrpSpPr/>
          <p:nvPr/>
        </p:nvGrpSpPr>
        <p:grpSpPr>
          <a:xfrm>
            <a:off x="5713101" y="4243898"/>
            <a:ext cx="607155" cy="608801"/>
            <a:chOff x="3752358" y="3817349"/>
            <a:chExt cx="346056" cy="345674"/>
          </a:xfrm>
        </p:grpSpPr>
        <p:sp>
          <p:nvSpPr>
            <p:cNvPr id="1056" name="Google Shape;1056;g162390eb111_2_1698"/>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g162390eb111_2_1698"/>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g162390eb111_2_1698"/>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g162390eb111_2_1698"/>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0" name="Google Shape;1060;g162390eb111_2_1698"/>
          <p:cNvGrpSpPr/>
          <p:nvPr/>
        </p:nvGrpSpPr>
        <p:grpSpPr>
          <a:xfrm>
            <a:off x="6630778" y="4243898"/>
            <a:ext cx="607099" cy="608801"/>
            <a:chOff x="4201447" y="3817349"/>
            <a:chExt cx="346024" cy="345674"/>
          </a:xfrm>
        </p:grpSpPr>
        <p:sp>
          <p:nvSpPr>
            <p:cNvPr id="1061" name="Google Shape;1061;g162390eb111_2_1698"/>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g162390eb111_2_1698"/>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3" name="Google Shape;1063;g162390eb111_2_1698"/>
          <p:cNvGrpSpPr/>
          <p:nvPr/>
        </p:nvGrpSpPr>
        <p:grpSpPr>
          <a:xfrm>
            <a:off x="7548342" y="4243898"/>
            <a:ext cx="606429" cy="608801"/>
            <a:chOff x="5549861" y="3817349"/>
            <a:chExt cx="345642" cy="345674"/>
          </a:xfrm>
        </p:grpSpPr>
        <p:sp>
          <p:nvSpPr>
            <p:cNvPr id="1064" name="Google Shape;1064;g162390eb111_2_1698"/>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g162390eb111_2_1698"/>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g162390eb111_2_1698"/>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gradFill>
              <a:gsLst>
                <a:gs pos="0">
                  <a:schemeClr val="dk2"/>
                </a:gs>
                <a:gs pos="100000">
                  <a:schemeClr val="lt1"/>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7" name="Google Shape;1067;g162390eb111_2_1698"/>
          <p:cNvSpPr txBox="1">
            <a:spLocks noGrp="1"/>
          </p:cNvSpPr>
          <p:nvPr>
            <p:ph type="title"/>
          </p:nvPr>
        </p:nvSpPr>
        <p:spPr>
          <a:xfrm>
            <a:off x="2059650" y="2636550"/>
            <a:ext cx="8072700" cy="9753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US" sz="9600"/>
              <a:t>Thanks!</a:t>
            </a:r>
            <a:endParaRPr sz="9600"/>
          </a:p>
        </p:txBody>
      </p:sp>
      <p:pic>
        <p:nvPicPr>
          <p:cNvPr id="1068" name="Google Shape;1068;g162390eb111_2_1698"/>
          <p:cNvPicPr preferRelativeResize="0"/>
          <p:nvPr/>
        </p:nvPicPr>
        <p:blipFill rotWithShape="1">
          <a:blip r:embed="rId3">
            <a:alphaModFix/>
          </a:blip>
          <a:srcRect l="63863" t="46867"/>
          <a:stretch/>
        </p:blipFill>
        <p:spPr>
          <a:xfrm>
            <a:off x="11482422" y="3571828"/>
            <a:ext cx="607149" cy="2398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3585"/>
            </a:gs>
            <a:gs pos="100000">
              <a:srgbClr val="010101"/>
            </a:gs>
          </a:gsLst>
          <a:lin ang="16200038" scaled="0"/>
        </a:gradFill>
        <a:effectLst/>
      </p:bgPr>
    </p:bg>
    <p:spTree>
      <p:nvGrpSpPr>
        <p:cNvPr id="1" name="Shape 859"/>
        <p:cNvGrpSpPr/>
        <p:nvPr/>
      </p:nvGrpSpPr>
      <p:grpSpPr>
        <a:xfrm>
          <a:off x="0" y="0"/>
          <a:ext cx="0" cy="0"/>
          <a:chOff x="0" y="0"/>
          <a:chExt cx="0" cy="0"/>
        </a:xfrm>
      </p:grpSpPr>
      <p:sp>
        <p:nvSpPr>
          <p:cNvPr id="860" name="Google Shape;860;g16211e26a22_0_1955"/>
          <p:cNvSpPr txBox="1">
            <a:spLocks noGrp="1"/>
          </p:cNvSpPr>
          <p:nvPr>
            <p:ph type="title"/>
          </p:nvPr>
        </p:nvSpPr>
        <p:spPr>
          <a:xfrm>
            <a:off x="960000" y="3621173"/>
            <a:ext cx="10272000" cy="9753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US" sz="7200"/>
              <a:t>Các hoạt động rút ra từ vai trò quan trọng của cổng thông tin điện tử</a:t>
            </a:r>
            <a:endParaRPr sz="7200"/>
          </a:p>
        </p:txBody>
      </p:sp>
      <p:sp>
        <p:nvSpPr>
          <p:cNvPr id="861" name="Google Shape;861;g16211e26a22_0_1955"/>
          <p:cNvSpPr txBox="1">
            <a:spLocks noGrp="1"/>
          </p:cNvSpPr>
          <p:nvPr>
            <p:ph type="title" idx="2"/>
          </p:nvPr>
        </p:nvSpPr>
        <p:spPr>
          <a:xfrm>
            <a:off x="4572000" y="565023"/>
            <a:ext cx="3048000" cy="1828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600"/>
              <a:buNone/>
            </a:pPr>
            <a:r>
              <a:rPr lang="en-US" sz="12000">
                <a:solidFill>
                  <a:schemeClr val="dk2"/>
                </a:solidFill>
              </a:rPr>
              <a:t>01</a:t>
            </a:r>
            <a:endParaRPr sz="12000">
              <a:solidFill>
                <a:schemeClr val="dk2"/>
              </a:solidFill>
            </a:endParaRPr>
          </a:p>
        </p:txBody>
      </p:sp>
      <p:pic>
        <p:nvPicPr>
          <p:cNvPr id="862" name="Google Shape;862;g16211e26a22_0_1955"/>
          <p:cNvPicPr preferRelativeResize="0"/>
          <p:nvPr/>
        </p:nvPicPr>
        <p:blipFill rotWithShape="1">
          <a:blip r:embed="rId3">
            <a:alphaModFix/>
          </a:blip>
          <a:srcRect l="63863" t="46867"/>
          <a:stretch/>
        </p:blipFill>
        <p:spPr>
          <a:xfrm>
            <a:off x="5687207" y="6440225"/>
            <a:ext cx="817581" cy="323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g16211e26a22_0_1969"/>
          <p:cNvSpPr txBox="1">
            <a:spLocks noGrp="1"/>
          </p:cNvSpPr>
          <p:nvPr>
            <p:ph type="title"/>
          </p:nvPr>
        </p:nvSpPr>
        <p:spPr>
          <a:xfrm>
            <a:off x="736130" y="450198"/>
            <a:ext cx="9322500" cy="377100"/>
          </a:xfrm>
          <a:prstGeom prst="rect">
            <a:avLst/>
          </a:prstGeom>
          <a:noFill/>
          <a:ln>
            <a:noFill/>
          </a:ln>
        </p:spPr>
        <p:txBody>
          <a:bodyPr spcFirstLastPara="1" wrap="square" lIns="0" tIns="7700" rIns="0" bIns="0" anchor="ctr" anchorCtr="0">
            <a:noAutofit/>
          </a:bodyPr>
          <a:lstStyle/>
          <a:p>
            <a:pPr marL="0" lvl="0" indent="0" algn="l" rtl="0">
              <a:lnSpc>
                <a:spcPct val="100000"/>
              </a:lnSpc>
              <a:spcBef>
                <a:spcPts val="0"/>
              </a:spcBef>
              <a:spcAft>
                <a:spcPts val="0"/>
              </a:spcAft>
              <a:buSzPts val="4700"/>
              <a:buNone/>
            </a:pPr>
            <a:r>
              <a:rPr lang="en-US" sz="2400"/>
              <a:t>Các hoạt động chủ yếu quan trọng, cần làm tăng hiệu quả</a:t>
            </a:r>
            <a:endParaRPr sz="2400"/>
          </a:p>
        </p:txBody>
      </p:sp>
      <p:sp>
        <p:nvSpPr>
          <p:cNvPr id="869" name="Google Shape;869;g16211e26a22_0_1969"/>
          <p:cNvSpPr txBox="1"/>
          <p:nvPr/>
        </p:nvSpPr>
        <p:spPr>
          <a:xfrm>
            <a:off x="736125" y="1713100"/>
            <a:ext cx="5204400" cy="4772400"/>
          </a:xfrm>
          <a:prstGeom prst="rect">
            <a:avLst/>
          </a:prstGeom>
          <a:noFill/>
          <a:ln>
            <a:noFill/>
          </a:ln>
        </p:spPr>
        <p:txBody>
          <a:bodyPr spcFirstLastPara="1" wrap="square" lIns="0" tIns="32325" rIns="0" bIns="0" anchor="t" anchorCtr="0">
            <a:spAutoFit/>
          </a:bodyPr>
          <a:lstStyle/>
          <a:p>
            <a:pPr marL="0" marR="0" lvl="0" indent="0" algn="l" rtl="0">
              <a:lnSpc>
                <a:spcPct val="120000"/>
              </a:lnSpc>
              <a:spcBef>
                <a:spcPts val="1000"/>
              </a:spcBef>
              <a:spcAft>
                <a:spcPts val="0"/>
              </a:spcAft>
              <a:buClr>
                <a:srgbClr val="000000"/>
              </a:buClr>
              <a:buSzPts val="2000"/>
              <a:buFont typeface="Arial"/>
              <a:buNone/>
            </a:pPr>
            <a:r>
              <a:rPr lang="en-US" sz="1800" b="1" i="0" u="none" strike="noStrike" cap="none">
                <a:solidFill>
                  <a:schemeClr val="dk2"/>
                </a:solidFill>
                <a:latin typeface="Archivo"/>
                <a:ea typeface="Archivo"/>
                <a:cs typeface="Archivo"/>
                <a:sym typeface="Archivo"/>
              </a:rPr>
              <a:t>#1</a:t>
            </a:r>
            <a:r>
              <a:rPr lang="en-US" sz="1200" b="0" i="0" u="none" strike="noStrike" cap="none">
                <a:solidFill>
                  <a:schemeClr val="lt2"/>
                </a:solidFill>
                <a:latin typeface="Archivo"/>
                <a:ea typeface="Archivo"/>
                <a:cs typeface="Archivo"/>
                <a:sym typeface="Archivo"/>
              </a:rPr>
              <a:t> </a:t>
            </a:r>
            <a:r>
              <a:rPr lang="en-US" sz="1200">
                <a:solidFill>
                  <a:schemeClr val="lt2"/>
                </a:solidFill>
                <a:latin typeface="Archivo"/>
                <a:ea typeface="Archivo"/>
                <a:cs typeface="Archivo"/>
                <a:sym typeface="Archivo"/>
              </a:rPr>
              <a:t>Đưa thông tin về hình ảnh, hoạt động, chỉ đạo điều hành của lãnh đạo và tổ chức</a:t>
            </a:r>
            <a:endParaRPr sz="1200" b="0" i="0" u="none" strike="noStrike" cap="none">
              <a:solidFill>
                <a:schemeClr val="lt2"/>
              </a:solidFill>
              <a:latin typeface="Archivo"/>
              <a:ea typeface="Archivo"/>
              <a:cs typeface="Archivo"/>
              <a:sym typeface="Archivo"/>
            </a:endParaRPr>
          </a:p>
          <a:p>
            <a:pPr marL="0" marR="0" lvl="0" indent="0" algn="l" rtl="0">
              <a:lnSpc>
                <a:spcPct val="120000"/>
              </a:lnSpc>
              <a:spcBef>
                <a:spcPts val="1000"/>
              </a:spcBef>
              <a:spcAft>
                <a:spcPts val="0"/>
              </a:spcAft>
              <a:buClr>
                <a:srgbClr val="000000"/>
              </a:buClr>
              <a:buSzPts val="1600"/>
              <a:buFont typeface="Arial"/>
              <a:buNone/>
            </a:pPr>
            <a:r>
              <a:rPr lang="en-US" sz="1800" b="1" i="0" u="none" strike="noStrike" cap="none">
                <a:solidFill>
                  <a:schemeClr val="dk2"/>
                </a:solidFill>
                <a:latin typeface="Archivo"/>
                <a:ea typeface="Archivo"/>
                <a:cs typeface="Archivo"/>
                <a:sym typeface="Archivo"/>
              </a:rPr>
              <a:t>#</a:t>
            </a:r>
            <a:r>
              <a:rPr lang="en-US" sz="1800" b="1">
                <a:solidFill>
                  <a:schemeClr val="dk2"/>
                </a:solidFill>
                <a:latin typeface="Archivo"/>
                <a:ea typeface="Archivo"/>
                <a:cs typeface="Archivo"/>
                <a:sym typeface="Archivo"/>
              </a:rPr>
              <a:t>2</a:t>
            </a:r>
            <a:r>
              <a:rPr lang="en-US" sz="1200" b="0" i="0" u="none" strike="noStrike" cap="none">
                <a:solidFill>
                  <a:schemeClr val="lt2"/>
                </a:solidFill>
                <a:latin typeface="Archivo"/>
                <a:ea typeface="Archivo"/>
                <a:cs typeface="Archivo"/>
                <a:sym typeface="Archivo"/>
              </a:rPr>
              <a:t> T</a:t>
            </a:r>
            <a:r>
              <a:rPr lang="en-US" sz="1200">
                <a:solidFill>
                  <a:schemeClr val="lt2"/>
                </a:solidFill>
                <a:latin typeface="Archivo"/>
                <a:ea typeface="Archivo"/>
                <a:cs typeface="Archivo"/>
                <a:sym typeface="Archivo"/>
              </a:rPr>
              <a:t>ăng hiệu quả tuyên truyền, truyền thông đến đông đảo  các tầng lớp nhân dân</a:t>
            </a:r>
            <a:endParaRPr sz="1200">
              <a:solidFill>
                <a:schemeClr val="lt2"/>
              </a:solidFill>
              <a:latin typeface="Archivo"/>
              <a:ea typeface="Archivo"/>
              <a:cs typeface="Archivo"/>
              <a:sym typeface="Archivo"/>
            </a:endParaRPr>
          </a:p>
          <a:p>
            <a:pPr marL="0" marR="0" lvl="0" indent="0" algn="l" rtl="0">
              <a:lnSpc>
                <a:spcPct val="120000"/>
              </a:lnSpc>
              <a:spcBef>
                <a:spcPts val="1000"/>
              </a:spcBef>
              <a:spcAft>
                <a:spcPts val="0"/>
              </a:spcAft>
              <a:buClr>
                <a:srgbClr val="000000"/>
              </a:buClr>
              <a:buSzPts val="1600"/>
              <a:buFont typeface="Arial"/>
              <a:buNone/>
            </a:pPr>
            <a:r>
              <a:rPr lang="en-US" sz="1800" b="1" i="0" u="none" strike="noStrike" cap="none">
                <a:solidFill>
                  <a:schemeClr val="dk2"/>
                </a:solidFill>
                <a:latin typeface="Archivo"/>
                <a:ea typeface="Archivo"/>
                <a:cs typeface="Archivo"/>
                <a:sym typeface="Archivo"/>
              </a:rPr>
              <a:t>#3</a:t>
            </a:r>
            <a:r>
              <a:rPr lang="en-US" sz="1200" b="0" i="0" u="none" strike="noStrike" cap="none">
                <a:solidFill>
                  <a:schemeClr val="lt2"/>
                </a:solidFill>
                <a:latin typeface="Archivo"/>
                <a:ea typeface="Archivo"/>
                <a:cs typeface="Archivo"/>
                <a:sym typeface="Archivo"/>
              </a:rPr>
              <a:t> </a:t>
            </a:r>
            <a:r>
              <a:rPr lang="en-US" sz="1200">
                <a:solidFill>
                  <a:schemeClr val="lt2"/>
                </a:solidFill>
                <a:latin typeface="Archivo"/>
                <a:ea typeface="Archivo"/>
                <a:cs typeface="Archivo"/>
                <a:sym typeface="Archivo"/>
              </a:rPr>
              <a:t>Là kênh giao tiếp, tiếp nhận phản hồi của các tầng lớp nhân dân và tổ chức, chính quyền</a:t>
            </a:r>
            <a:endParaRPr sz="1200" b="0" i="0" u="none" strike="noStrike" cap="none">
              <a:solidFill>
                <a:schemeClr val="lt2"/>
              </a:solidFill>
              <a:latin typeface="Archivo"/>
              <a:ea typeface="Archivo"/>
              <a:cs typeface="Archivo"/>
              <a:sym typeface="Archivo"/>
            </a:endParaRPr>
          </a:p>
          <a:p>
            <a:pPr marL="0" marR="0" lvl="0" indent="0" algn="l" rtl="0">
              <a:lnSpc>
                <a:spcPct val="120000"/>
              </a:lnSpc>
              <a:spcBef>
                <a:spcPts val="1000"/>
              </a:spcBef>
              <a:spcAft>
                <a:spcPts val="0"/>
              </a:spcAft>
              <a:buClr>
                <a:srgbClr val="000000"/>
              </a:buClr>
              <a:buSzPts val="2900"/>
              <a:buFont typeface="Arial"/>
              <a:buNone/>
            </a:pPr>
            <a:r>
              <a:rPr lang="en-US" sz="1800" b="1" i="0" u="none" strike="noStrike" cap="none">
                <a:solidFill>
                  <a:schemeClr val="dk2"/>
                </a:solidFill>
                <a:latin typeface="Archivo"/>
                <a:ea typeface="Archivo"/>
                <a:cs typeface="Archivo"/>
                <a:sym typeface="Archivo"/>
              </a:rPr>
              <a:t>#</a:t>
            </a:r>
            <a:r>
              <a:rPr lang="en-US" sz="1800" b="1">
                <a:solidFill>
                  <a:schemeClr val="dk2"/>
                </a:solidFill>
                <a:latin typeface="Archivo"/>
                <a:ea typeface="Archivo"/>
                <a:cs typeface="Archivo"/>
                <a:sym typeface="Archivo"/>
              </a:rPr>
              <a:t>4</a:t>
            </a:r>
            <a:r>
              <a:rPr lang="en-US" sz="1200">
                <a:solidFill>
                  <a:schemeClr val="lt2"/>
                </a:solidFill>
                <a:latin typeface="Archivo"/>
                <a:ea typeface="Archivo"/>
                <a:cs typeface="Archivo"/>
                <a:sym typeface="Archivo"/>
              </a:rPr>
              <a:t> Là kênh đối thoại giữa lãnh đạo tổ chức với nhân dân</a:t>
            </a:r>
            <a:endParaRPr sz="1200" b="0" i="0" u="none" strike="noStrike" cap="none">
              <a:solidFill>
                <a:schemeClr val="lt2"/>
              </a:solidFill>
              <a:latin typeface="Archivo"/>
              <a:ea typeface="Archivo"/>
              <a:cs typeface="Archivo"/>
              <a:sym typeface="Archivo"/>
            </a:endParaRPr>
          </a:p>
          <a:p>
            <a:pPr marL="0" marR="0" lvl="0" indent="0" algn="l" rtl="0">
              <a:lnSpc>
                <a:spcPct val="120000"/>
              </a:lnSpc>
              <a:spcBef>
                <a:spcPts val="1000"/>
              </a:spcBef>
              <a:spcAft>
                <a:spcPts val="0"/>
              </a:spcAft>
              <a:buClr>
                <a:srgbClr val="000000"/>
              </a:buClr>
              <a:buSzPts val="2900"/>
              <a:buFont typeface="Arial"/>
              <a:buNone/>
            </a:pPr>
            <a:r>
              <a:rPr lang="en-US" sz="1800" b="1" i="0" u="none" strike="noStrike" cap="none">
                <a:solidFill>
                  <a:schemeClr val="dk2"/>
                </a:solidFill>
                <a:latin typeface="Archivo"/>
                <a:ea typeface="Archivo"/>
                <a:cs typeface="Archivo"/>
                <a:sym typeface="Archivo"/>
              </a:rPr>
              <a:t>#</a:t>
            </a:r>
            <a:r>
              <a:rPr lang="en-US" sz="1800" b="1">
                <a:solidFill>
                  <a:schemeClr val="dk2"/>
                </a:solidFill>
                <a:latin typeface="Archivo"/>
                <a:ea typeface="Archivo"/>
                <a:cs typeface="Archivo"/>
                <a:sym typeface="Archivo"/>
              </a:rPr>
              <a:t>5 </a:t>
            </a:r>
            <a:r>
              <a:rPr lang="en-US" sz="1200">
                <a:solidFill>
                  <a:schemeClr val="lt2"/>
                </a:solidFill>
                <a:latin typeface="Archivo"/>
                <a:ea typeface="Archivo"/>
                <a:cs typeface="Archivo"/>
                <a:sym typeface="Archivo"/>
              </a:rPr>
              <a:t>Giải đáp chính sách, phổ biến pháp luật đến đông đảo quần chúng nhân dân</a:t>
            </a:r>
            <a:endParaRPr sz="1200">
              <a:solidFill>
                <a:schemeClr val="lt2"/>
              </a:solidFill>
              <a:latin typeface="Archivo"/>
              <a:ea typeface="Archivo"/>
              <a:cs typeface="Archivo"/>
              <a:sym typeface="Archivo"/>
            </a:endParaRPr>
          </a:p>
          <a:p>
            <a:pPr marL="0" lvl="0" indent="0" algn="l" rtl="0">
              <a:lnSpc>
                <a:spcPct val="120000"/>
              </a:lnSpc>
              <a:spcBef>
                <a:spcPts val="1000"/>
              </a:spcBef>
              <a:spcAft>
                <a:spcPts val="0"/>
              </a:spcAft>
              <a:buClr>
                <a:srgbClr val="000000"/>
              </a:buClr>
              <a:buSzPts val="2900"/>
              <a:buFont typeface="Arial"/>
              <a:buNone/>
            </a:pPr>
            <a:r>
              <a:rPr lang="en-US" sz="1800" b="1">
                <a:solidFill>
                  <a:schemeClr val="dk2"/>
                </a:solidFill>
                <a:latin typeface="Archivo"/>
                <a:ea typeface="Archivo"/>
                <a:cs typeface="Archivo"/>
                <a:sym typeface="Archivo"/>
              </a:rPr>
              <a:t>#6 </a:t>
            </a:r>
            <a:r>
              <a:rPr lang="en-US" sz="1200">
                <a:solidFill>
                  <a:schemeClr val="lt2"/>
                </a:solidFill>
                <a:latin typeface="Archivo"/>
                <a:ea typeface="Archivo"/>
                <a:cs typeface="Archivo"/>
                <a:sym typeface="Archivo"/>
              </a:rPr>
              <a:t>Là kênh cung cấp thông tin chính thống, tin cậy, duy nhất của chính quyền, tổ chức đến nhân dân (Thông tin dự án, quy hoạch, xây dựng, tài nguyên môi trường, hỗ trợ đầu tư, xúc tiến thương mại..)</a:t>
            </a:r>
            <a:endParaRPr sz="1200">
              <a:solidFill>
                <a:schemeClr val="lt2"/>
              </a:solidFill>
              <a:latin typeface="Archivo"/>
              <a:ea typeface="Archivo"/>
              <a:cs typeface="Archivo"/>
              <a:sym typeface="Archivo"/>
            </a:endParaRPr>
          </a:p>
          <a:p>
            <a:pPr marL="0" lvl="0" indent="0" algn="l" rtl="0">
              <a:lnSpc>
                <a:spcPct val="120000"/>
              </a:lnSpc>
              <a:spcBef>
                <a:spcPts val="1000"/>
              </a:spcBef>
              <a:spcAft>
                <a:spcPts val="0"/>
              </a:spcAft>
              <a:buClr>
                <a:srgbClr val="000000"/>
              </a:buClr>
              <a:buSzPts val="2900"/>
              <a:buFont typeface="Arial"/>
              <a:buNone/>
            </a:pPr>
            <a:r>
              <a:rPr lang="en-US" sz="1800" b="1">
                <a:solidFill>
                  <a:schemeClr val="dk2"/>
                </a:solidFill>
                <a:latin typeface="Archivo"/>
                <a:ea typeface="Archivo"/>
                <a:cs typeface="Archivo"/>
                <a:sym typeface="Archivo"/>
              </a:rPr>
              <a:t>#7 </a:t>
            </a:r>
            <a:r>
              <a:rPr lang="en-US" sz="1200">
                <a:solidFill>
                  <a:schemeClr val="lt2"/>
                </a:solidFill>
                <a:latin typeface="Archivo"/>
                <a:ea typeface="Archivo"/>
                <a:cs typeface="Archivo"/>
                <a:sym typeface="Archivo"/>
              </a:rPr>
              <a:t>Kết nối &amp; chia sẻ thông tin với cả nước, tổ chức và địa phương khác</a:t>
            </a:r>
            <a:endParaRPr sz="1200">
              <a:solidFill>
                <a:schemeClr val="lt2"/>
              </a:solidFill>
              <a:latin typeface="Archivo"/>
              <a:ea typeface="Archivo"/>
              <a:cs typeface="Archivo"/>
              <a:sym typeface="Archivo"/>
            </a:endParaRPr>
          </a:p>
          <a:p>
            <a:pPr marL="0" marR="0" lvl="0" indent="0" algn="l" rtl="0">
              <a:lnSpc>
                <a:spcPct val="120000"/>
              </a:lnSpc>
              <a:spcBef>
                <a:spcPts val="1000"/>
              </a:spcBef>
              <a:spcAft>
                <a:spcPts val="0"/>
              </a:spcAft>
              <a:buClr>
                <a:srgbClr val="000000"/>
              </a:buClr>
              <a:buSzPts val="2900"/>
              <a:buFont typeface="Arial"/>
              <a:buNone/>
            </a:pPr>
            <a:endParaRPr sz="1200">
              <a:solidFill>
                <a:schemeClr val="lt2"/>
              </a:solidFill>
              <a:latin typeface="Archivo"/>
              <a:ea typeface="Archivo"/>
              <a:cs typeface="Archivo"/>
              <a:sym typeface="Archivo"/>
            </a:endParaRPr>
          </a:p>
        </p:txBody>
      </p:sp>
      <p:sp>
        <p:nvSpPr>
          <p:cNvPr id="870" name="Google Shape;870;g16211e26a22_0_1969"/>
          <p:cNvSpPr txBox="1"/>
          <p:nvPr/>
        </p:nvSpPr>
        <p:spPr>
          <a:xfrm>
            <a:off x="736130" y="1081051"/>
            <a:ext cx="10140000" cy="378300"/>
          </a:xfrm>
          <a:prstGeom prst="rect">
            <a:avLst/>
          </a:prstGeom>
          <a:noFill/>
          <a:ln>
            <a:noFill/>
          </a:ln>
        </p:spPr>
        <p:txBody>
          <a:bodyPr spcFirstLastPara="1" wrap="square" lIns="0" tIns="100125" rIns="0" bIns="0" anchor="ctr" anchorCtr="0">
            <a:noAutofit/>
          </a:bodyPr>
          <a:lstStyle/>
          <a:p>
            <a:pPr marL="0" marR="0" lvl="0" indent="0" algn="l" rtl="0">
              <a:lnSpc>
                <a:spcPct val="100000"/>
              </a:lnSpc>
              <a:spcBef>
                <a:spcPts val="0"/>
              </a:spcBef>
              <a:spcAft>
                <a:spcPts val="0"/>
              </a:spcAft>
              <a:buNone/>
            </a:pPr>
            <a:r>
              <a:rPr lang="en-US" b="1">
                <a:solidFill>
                  <a:schemeClr val="lt2"/>
                </a:solidFill>
              </a:rPr>
              <a:t>Rút ra từ NGHỊ ĐỊNH của Chính Phủ Quy định về việc cung cấp thông tin và dịch vụ công trực tuyến trên trang thông tin điện tử hoặc cổng thông tin điện tử của cơ quan nhà nước</a:t>
            </a:r>
            <a:endParaRPr b="1">
              <a:solidFill>
                <a:schemeClr val="lt2"/>
              </a:solidFill>
            </a:endParaRPr>
          </a:p>
          <a:p>
            <a:pPr marL="0" marR="0" lvl="0" indent="0" algn="l" rtl="0">
              <a:lnSpc>
                <a:spcPct val="100000"/>
              </a:lnSpc>
              <a:spcBef>
                <a:spcPts val="0"/>
              </a:spcBef>
              <a:spcAft>
                <a:spcPts val="0"/>
              </a:spcAft>
              <a:buClr>
                <a:srgbClr val="000000"/>
              </a:buClr>
              <a:buSzPts val="1400"/>
              <a:buFont typeface="Arial"/>
              <a:buNone/>
            </a:pPr>
            <a:endParaRPr sz="1700" b="1">
              <a:solidFill>
                <a:schemeClr val="lt2"/>
              </a:solidFill>
            </a:endParaRPr>
          </a:p>
        </p:txBody>
      </p:sp>
      <p:pic>
        <p:nvPicPr>
          <p:cNvPr id="871" name="Google Shape;871;g16211e26a22_0_1969"/>
          <p:cNvPicPr preferRelativeResize="0"/>
          <p:nvPr/>
        </p:nvPicPr>
        <p:blipFill>
          <a:blip r:embed="rId3">
            <a:alphaModFix/>
          </a:blip>
          <a:stretch>
            <a:fillRect/>
          </a:stretch>
        </p:blipFill>
        <p:spPr>
          <a:xfrm>
            <a:off x="6295125" y="1859400"/>
            <a:ext cx="5654275" cy="3112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3585"/>
            </a:gs>
            <a:gs pos="100000">
              <a:srgbClr val="010101"/>
            </a:gs>
          </a:gsLst>
          <a:lin ang="16200038" scaled="0"/>
        </a:gradFill>
        <a:effectLst/>
      </p:bgPr>
    </p:bg>
    <p:spTree>
      <p:nvGrpSpPr>
        <p:cNvPr id="1" name="Shape 875"/>
        <p:cNvGrpSpPr/>
        <p:nvPr/>
      </p:nvGrpSpPr>
      <p:grpSpPr>
        <a:xfrm>
          <a:off x="0" y="0"/>
          <a:ext cx="0" cy="0"/>
          <a:chOff x="0" y="0"/>
          <a:chExt cx="0" cy="0"/>
        </a:xfrm>
      </p:grpSpPr>
      <p:sp>
        <p:nvSpPr>
          <p:cNvPr id="876" name="Google Shape;876;g199c63b1178_0_4"/>
          <p:cNvSpPr txBox="1">
            <a:spLocks noGrp="1"/>
          </p:cNvSpPr>
          <p:nvPr>
            <p:ph type="title"/>
          </p:nvPr>
        </p:nvSpPr>
        <p:spPr>
          <a:xfrm>
            <a:off x="960000" y="3621173"/>
            <a:ext cx="10272000" cy="975300"/>
          </a:xfrm>
          <a:prstGeom prst="rect">
            <a:avLst/>
          </a:prstGeom>
          <a:noFill/>
          <a:ln>
            <a:noFill/>
          </a:ln>
        </p:spPr>
        <p:txBody>
          <a:bodyPr spcFirstLastPara="1" wrap="square" lIns="121900" tIns="121900" rIns="121900" bIns="121900" anchor="ctr" anchorCtr="0">
            <a:noAutofit/>
          </a:bodyPr>
          <a:lstStyle/>
          <a:p>
            <a:pPr marL="0" lvl="0" indent="0" algn="ctr" rtl="0">
              <a:lnSpc>
                <a:spcPct val="80000"/>
              </a:lnSpc>
              <a:spcBef>
                <a:spcPts val="0"/>
              </a:spcBef>
              <a:spcAft>
                <a:spcPts val="0"/>
              </a:spcAft>
              <a:buClr>
                <a:srgbClr val="000000"/>
              </a:buClr>
              <a:buSzPts val="4700"/>
              <a:buFont typeface="Arial"/>
              <a:buNone/>
            </a:pPr>
            <a:r>
              <a:rPr lang="en-US" sz="4700"/>
              <a:t>Hiện trạng &amp; Vấn đề</a:t>
            </a:r>
            <a:endParaRPr sz="7200"/>
          </a:p>
        </p:txBody>
      </p:sp>
      <p:sp>
        <p:nvSpPr>
          <p:cNvPr id="877" name="Google Shape;877;g199c63b1178_0_4"/>
          <p:cNvSpPr txBox="1">
            <a:spLocks noGrp="1"/>
          </p:cNvSpPr>
          <p:nvPr>
            <p:ph type="title" idx="2"/>
          </p:nvPr>
        </p:nvSpPr>
        <p:spPr>
          <a:xfrm>
            <a:off x="4572000" y="1615673"/>
            <a:ext cx="3048000" cy="1828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600"/>
              <a:buNone/>
            </a:pPr>
            <a:r>
              <a:rPr lang="en-US" sz="12000">
                <a:solidFill>
                  <a:schemeClr val="dk2"/>
                </a:solidFill>
              </a:rPr>
              <a:t>02</a:t>
            </a:r>
            <a:endParaRPr sz="12000">
              <a:solidFill>
                <a:schemeClr val="dk2"/>
              </a:solidFill>
            </a:endParaRPr>
          </a:p>
        </p:txBody>
      </p:sp>
      <p:pic>
        <p:nvPicPr>
          <p:cNvPr id="878" name="Google Shape;878;g199c63b1178_0_4"/>
          <p:cNvPicPr preferRelativeResize="0"/>
          <p:nvPr/>
        </p:nvPicPr>
        <p:blipFill rotWithShape="1">
          <a:blip r:embed="rId3">
            <a:alphaModFix/>
          </a:blip>
          <a:srcRect l="63863" t="46867"/>
          <a:stretch/>
        </p:blipFill>
        <p:spPr>
          <a:xfrm>
            <a:off x="5687207" y="6440225"/>
            <a:ext cx="817581" cy="323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g162390eb111_2_679"/>
          <p:cNvSpPr txBox="1">
            <a:spLocks noGrp="1"/>
          </p:cNvSpPr>
          <p:nvPr>
            <p:ph type="title"/>
          </p:nvPr>
        </p:nvSpPr>
        <p:spPr>
          <a:xfrm>
            <a:off x="960000" y="1681050"/>
            <a:ext cx="4594500" cy="1934700"/>
          </a:xfrm>
          <a:prstGeom prst="rect">
            <a:avLst/>
          </a:prstGeom>
          <a:noFill/>
          <a:ln>
            <a:noFill/>
          </a:ln>
        </p:spPr>
        <p:txBody>
          <a:bodyPr spcFirstLastPara="1" wrap="square" lIns="121900" tIns="121900" rIns="121900" bIns="121900" anchor="t" anchorCtr="0">
            <a:noAutofit/>
          </a:bodyPr>
          <a:lstStyle/>
          <a:p>
            <a:pPr marL="0" lvl="0" indent="0" algn="l" rtl="0">
              <a:lnSpc>
                <a:spcPct val="80000"/>
              </a:lnSpc>
              <a:spcBef>
                <a:spcPts val="0"/>
              </a:spcBef>
              <a:spcAft>
                <a:spcPts val="0"/>
              </a:spcAft>
              <a:buSzPts val="4700"/>
              <a:buNone/>
            </a:pPr>
            <a:r>
              <a:rPr lang="en-US" sz="3000"/>
              <a:t>Hiện trạng &amp; Vấn đề của các cổng thông tin điện tử đang gặp phải</a:t>
            </a:r>
            <a:endParaRPr sz="3000"/>
          </a:p>
        </p:txBody>
      </p:sp>
      <p:sp>
        <p:nvSpPr>
          <p:cNvPr id="884" name="Google Shape;884;g162390eb111_2_679"/>
          <p:cNvSpPr txBox="1">
            <a:spLocks noGrp="1"/>
          </p:cNvSpPr>
          <p:nvPr>
            <p:ph type="subTitle" idx="1"/>
          </p:nvPr>
        </p:nvSpPr>
        <p:spPr>
          <a:xfrm>
            <a:off x="960000" y="3018850"/>
            <a:ext cx="3779700" cy="180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400">
                <a:latin typeface="Archivo Medium"/>
                <a:ea typeface="Archivo Medium"/>
                <a:cs typeface="Archivo Medium"/>
                <a:sym typeface="Archivo Medium"/>
              </a:rPr>
              <a:t>- Công nghệ cũ, thiếu tính đồng bộ, thiếu tính tập trung</a:t>
            </a:r>
            <a:endParaRPr sz="1400">
              <a:latin typeface="Archivo Medium"/>
              <a:ea typeface="Archivo Medium"/>
              <a:cs typeface="Archivo Medium"/>
              <a:sym typeface="Archivo Medium"/>
            </a:endParaRPr>
          </a:p>
          <a:p>
            <a:pPr marL="0" lvl="0" indent="0" algn="l" rtl="0">
              <a:lnSpc>
                <a:spcPct val="115000"/>
              </a:lnSpc>
              <a:spcBef>
                <a:spcPts val="0"/>
              </a:spcBef>
              <a:spcAft>
                <a:spcPts val="0"/>
              </a:spcAft>
              <a:buNone/>
            </a:pPr>
            <a:r>
              <a:rPr lang="en-US" sz="1400">
                <a:latin typeface="Archivo Medium"/>
                <a:ea typeface="Archivo Medium"/>
                <a:cs typeface="Archivo Medium"/>
                <a:sym typeface="Archivo Medium"/>
              </a:rPr>
              <a:t>- Truy cập chậm, quá tải, lỗi ..</a:t>
            </a:r>
            <a:endParaRPr sz="1400">
              <a:latin typeface="Archivo Medium"/>
              <a:ea typeface="Archivo Medium"/>
              <a:cs typeface="Archivo Medium"/>
              <a:sym typeface="Archivo Medium"/>
            </a:endParaRPr>
          </a:p>
          <a:p>
            <a:pPr marL="0" lvl="0" indent="0" algn="l" rtl="0">
              <a:lnSpc>
                <a:spcPct val="115000"/>
              </a:lnSpc>
              <a:spcBef>
                <a:spcPts val="0"/>
              </a:spcBef>
              <a:spcAft>
                <a:spcPts val="0"/>
              </a:spcAft>
              <a:buNone/>
            </a:pPr>
            <a:r>
              <a:rPr lang="en-US" sz="1400">
                <a:latin typeface="Archivo Medium"/>
                <a:ea typeface="Archivo Medium"/>
                <a:cs typeface="Archivo Medium"/>
                <a:sym typeface="Archivo Medium"/>
              </a:rPr>
              <a:t>- Khó khăn trong công tác biên tập và quản trị nội dung</a:t>
            </a:r>
            <a:endParaRPr sz="1400">
              <a:latin typeface="Archivo Medium"/>
              <a:ea typeface="Archivo Medium"/>
              <a:cs typeface="Archivo Medium"/>
              <a:sym typeface="Archivo Medium"/>
            </a:endParaRPr>
          </a:p>
          <a:p>
            <a:pPr marL="0" lvl="0" indent="0" algn="l" rtl="0">
              <a:lnSpc>
                <a:spcPct val="115000"/>
              </a:lnSpc>
              <a:spcBef>
                <a:spcPts val="0"/>
              </a:spcBef>
              <a:spcAft>
                <a:spcPts val="0"/>
              </a:spcAft>
              <a:buNone/>
            </a:pPr>
            <a:r>
              <a:rPr lang="en-US" sz="1400">
                <a:latin typeface="Archivo Medium"/>
                <a:ea typeface="Archivo Medium"/>
                <a:cs typeface="Archivo Medium"/>
                <a:sym typeface="Archivo Medium"/>
              </a:rPr>
              <a:t>- Hỗ trợ các định dạng và đa phương tiện chưa tốt</a:t>
            </a:r>
            <a:endParaRPr sz="1400">
              <a:latin typeface="Archivo Medium"/>
              <a:ea typeface="Archivo Medium"/>
              <a:cs typeface="Archivo Medium"/>
              <a:sym typeface="Archivo Medium"/>
            </a:endParaRPr>
          </a:p>
          <a:p>
            <a:pPr marL="0" lvl="0" indent="0" algn="l" rtl="0">
              <a:lnSpc>
                <a:spcPct val="115000"/>
              </a:lnSpc>
              <a:spcBef>
                <a:spcPts val="0"/>
              </a:spcBef>
              <a:spcAft>
                <a:spcPts val="0"/>
              </a:spcAft>
              <a:buNone/>
            </a:pPr>
            <a:r>
              <a:rPr lang="en-US" sz="1400">
                <a:latin typeface="Archivo Medium"/>
                <a:ea typeface="Archivo Medium"/>
                <a:cs typeface="Archivo Medium"/>
                <a:sym typeface="Archivo Medium"/>
              </a:rPr>
              <a:t>- Khó khăn trong nâng cấp và phát triển</a:t>
            </a:r>
            <a:endParaRPr sz="1400">
              <a:latin typeface="Archivo Medium"/>
              <a:ea typeface="Archivo Medium"/>
              <a:cs typeface="Archivo Medium"/>
              <a:sym typeface="Archivo Medium"/>
            </a:endParaRPr>
          </a:p>
          <a:p>
            <a:pPr marL="0" lvl="0" indent="0" algn="l" rtl="0">
              <a:lnSpc>
                <a:spcPct val="115000"/>
              </a:lnSpc>
              <a:spcBef>
                <a:spcPts val="0"/>
              </a:spcBef>
              <a:spcAft>
                <a:spcPts val="0"/>
              </a:spcAft>
              <a:buNone/>
            </a:pPr>
            <a:r>
              <a:rPr lang="en-US" sz="1400">
                <a:latin typeface="Archivo Medium"/>
                <a:ea typeface="Archivo Medium"/>
                <a:cs typeface="Archivo Medium"/>
                <a:sym typeface="Archivo Medium"/>
              </a:rPr>
              <a:t>- Phần lớn hoạt động biệt lập, khó kết nối, chia sẻ thông tin với các đơn vị khác</a:t>
            </a:r>
            <a:endParaRPr sz="1400">
              <a:latin typeface="Archivo Medium"/>
              <a:ea typeface="Archivo Medium"/>
              <a:cs typeface="Archivo Medium"/>
              <a:sym typeface="Archivo Medium"/>
            </a:endParaRPr>
          </a:p>
          <a:p>
            <a:pPr marL="0" lvl="0" indent="0" algn="l" rtl="0">
              <a:lnSpc>
                <a:spcPct val="115000"/>
              </a:lnSpc>
              <a:spcBef>
                <a:spcPts val="0"/>
              </a:spcBef>
              <a:spcAft>
                <a:spcPts val="0"/>
              </a:spcAft>
              <a:buSzPts val="1900"/>
              <a:buNone/>
            </a:pPr>
            <a:r>
              <a:rPr lang="en-US" sz="1400">
                <a:latin typeface="Archivo Medium"/>
                <a:ea typeface="Archivo Medium"/>
                <a:cs typeface="Archivo Medium"/>
                <a:sym typeface="Archivo Medium"/>
              </a:rPr>
              <a:t>- An toàn và bảo mật</a:t>
            </a:r>
            <a:endParaRPr sz="1400">
              <a:latin typeface="Archivo Medium"/>
              <a:ea typeface="Archivo Medium"/>
              <a:cs typeface="Archivo Medium"/>
              <a:sym typeface="Archivo Medium"/>
            </a:endParaRPr>
          </a:p>
        </p:txBody>
      </p:sp>
      <p:pic>
        <p:nvPicPr>
          <p:cNvPr id="885" name="Google Shape;885;g162390eb111_2_679"/>
          <p:cNvPicPr preferRelativeResize="0">
            <a:picLocks noGrp="1"/>
          </p:cNvPicPr>
          <p:nvPr>
            <p:ph type="pic" idx="2"/>
          </p:nvPr>
        </p:nvPicPr>
        <p:blipFill rotWithShape="1">
          <a:blip r:embed="rId3">
            <a:alphaModFix/>
          </a:blip>
          <a:srcRect l="19720" r="13612"/>
          <a:stretch/>
        </p:blipFill>
        <p:spPr>
          <a:xfrm>
            <a:off x="6554251" y="1218969"/>
            <a:ext cx="4430400" cy="44304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3585"/>
            </a:gs>
            <a:gs pos="100000">
              <a:srgbClr val="010101"/>
            </a:gs>
          </a:gsLst>
          <a:lin ang="16200038" scaled="0"/>
        </a:gradFill>
        <a:effectLst/>
      </p:bgPr>
    </p:bg>
    <p:spTree>
      <p:nvGrpSpPr>
        <p:cNvPr id="1" name="Shape 889"/>
        <p:cNvGrpSpPr/>
        <p:nvPr/>
      </p:nvGrpSpPr>
      <p:grpSpPr>
        <a:xfrm>
          <a:off x="0" y="0"/>
          <a:ext cx="0" cy="0"/>
          <a:chOff x="0" y="0"/>
          <a:chExt cx="0" cy="0"/>
        </a:xfrm>
      </p:grpSpPr>
      <p:sp>
        <p:nvSpPr>
          <p:cNvPr id="890" name="Google Shape;890;g162390eb111_1_300"/>
          <p:cNvSpPr txBox="1">
            <a:spLocks noGrp="1"/>
          </p:cNvSpPr>
          <p:nvPr>
            <p:ph type="title" idx="2"/>
          </p:nvPr>
        </p:nvSpPr>
        <p:spPr>
          <a:xfrm>
            <a:off x="8184000" y="885100"/>
            <a:ext cx="3048000" cy="18288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8000"/>
              <a:buNone/>
            </a:pPr>
            <a:r>
              <a:rPr lang="en-US"/>
              <a:t>03</a:t>
            </a:r>
            <a:endParaRPr/>
          </a:p>
        </p:txBody>
      </p:sp>
      <p:sp>
        <p:nvSpPr>
          <p:cNvPr id="891" name="Google Shape;891;g162390eb111_1_300"/>
          <p:cNvSpPr txBox="1">
            <a:spLocks noGrp="1"/>
          </p:cNvSpPr>
          <p:nvPr>
            <p:ph type="title"/>
          </p:nvPr>
        </p:nvSpPr>
        <p:spPr>
          <a:xfrm>
            <a:off x="5989600" y="2865200"/>
            <a:ext cx="5242500" cy="22299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4800"/>
              <a:buNone/>
            </a:pPr>
            <a:r>
              <a:rPr lang="en-US" sz="7200"/>
              <a:t>Tính hiệu quả của cổng thông tin điện tử</a:t>
            </a:r>
            <a:endParaRPr sz="7200"/>
          </a:p>
        </p:txBody>
      </p:sp>
      <p:pic>
        <p:nvPicPr>
          <p:cNvPr id="892" name="Google Shape;892;g162390eb111_1_300"/>
          <p:cNvPicPr preferRelativeResize="0"/>
          <p:nvPr/>
        </p:nvPicPr>
        <p:blipFill rotWithShape="1">
          <a:blip r:embed="rId3">
            <a:alphaModFix/>
          </a:blip>
          <a:srcRect l="63863" t="46867"/>
          <a:stretch/>
        </p:blipFill>
        <p:spPr>
          <a:xfrm rot="841715">
            <a:off x="26969" y="3506100"/>
            <a:ext cx="817582" cy="323050"/>
          </a:xfrm>
          <a:prstGeom prst="rect">
            <a:avLst/>
          </a:prstGeom>
          <a:noFill/>
          <a:ln>
            <a:noFill/>
          </a:ln>
          <a:effectLst>
            <a:reflection stA="56000" endPos="30000" dist="38100" dir="5400000" fadeDir="5400012"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3585"/>
            </a:gs>
            <a:gs pos="100000">
              <a:srgbClr val="010101"/>
            </a:gs>
          </a:gsLst>
          <a:lin ang="16200038" scaled="0"/>
        </a:gradFill>
        <a:effectLst/>
      </p:bgPr>
    </p:bg>
    <p:spTree>
      <p:nvGrpSpPr>
        <p:cNvPr id="1" name="Shape 896"/>
        <p:cNvGrpSpPr/>
        <p:nvPr/>
      </p:nvGrpSpPr>
      <p:grpSpPr>
        <a:xfrm>
          <a:off x="0" y="0"/>
          <a:ext cx="0" cy="0"/>
          <a:chOff x="0" y="0"/>
          <a:chExt cx="0" cy="0"/>
        </a:xfrm>
      </p:grpSpPr>
      <p:sp>
        <p:nvSpPr>
          <p:cNvPr id="897" name="Google Shape;897;g162390eb111_1_309"/>
          <p:cNvSpPr/>
          <p:nvPr/>
        </p:nvSpPr>
        <p:spPr>
          <a:xfrm rot="-2288511">
            <a:off x="-821536" y="1854326"/>
            <a:ext cx="3954434" cy="3954434"/>
          </a:xfrm>
          <a:prstGeom prst="arc">
            <a:avLst>
              <a:gd name="adj1" fmla="val 16200000"/>
              <a:gd name="adj2" fmla="val 6380408"/>
            </a:avLst>
          </a:prstGeom>
          <a:noFill/>
          <a:ln w="19050" cap="flat" cmpd="sng">
            <a:solidFill>
              <a:schemeClr val="dk2"/>
            </a:solidFill>
            <a:prstDash val="dash"/>
            <a:round/>
            <a:headEnd type="oval" w="sm" len="sm"/>
            <a:tailEnd type="oval"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g162390eb111_1_309"/>
          <p:cNvSpPr/>
          <p:nvPr/>
        </p:nvSpPr>
        <p:spPr>
          <a:xfrm rot="-560660">
            <a:off x="-1483106" y="1345106"/>
            <a:ext cx="5125412" cy="5125412"/>
          </a:xfrm>
          <a:prstGeom prst="arc">
            <a:avLst>
              <a:gd name="adj1" fmla="val 16200000"/>
              <a:gd name="adj2" fmla="val 6380408"/>
            </a:avLst>
          </a:prstGeom>
          <a:noFill/>
          <a:ln w="19050" cap="flat" cmpd="sng">
            <a:solidFill>
              <a:srgbClr val="2CC7FF"/>
            </a:solidFill>
            <a:prstDash val="dash"/>
            <a:round/>
            <a:headEnd type="oval" w="sm" len="sm"/>
            <a:tailEnd type="oval"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99" name="Google Shape;899;g162390eb111_1_309"/>
          <p:cNvSpPr/>
          <p:nvPr/>
        </p:nvSpPr>
        <p:spPr>
          <a:xfrm>
            <a:off x="4445175" y="1939250"/>
            <a:ext cx="5243400" cy="809100"/>
          </a:xfrm>
          <a:prstGeom prst="roundRect">
            <a:avLst>
              <a:gd name="adj" fmla="val 16667"/>
            </a:avLst>
          </a:prstGeom>
          <a:solidFill>
            <a:srgbClr val="FFFFFF">
              <a:alpha val="49019"/>
            </a:srgbClr>
          </a:solidFill>
          <a:ln>
            <a:noFill/>
          </a:ln>
        </p:spPr>
        <p:txBody>
          <a:bodyPr spcFirstLastPara="1" wrap="square" lIns="121900" tIns="121900" rIns="121900" bIns="121900" anchor="ctr" anchorCtr="0">
            <a:noAutofit/>
          </a:bodyPr>
          <a:lstStyle/>
          <a:p>
            <a:pPr marL="609600" marR="0" lvl="0" indent="-381000" algn="l" rtl="0">
              <a:lnSpc>
                <a:spcPct val="115000"/>
              </a:lnSpc>
              <a:spcBef>
                <a:spcPts val="0"/>
              </a:spcBef>
              <a:spcAft>
                <a:spcPts val="0"/>
              </a:spcAft>
              <a:buClr>
                <a:schemeClr val="lt2"/>
              </a:buClr>
              <a:buSzPts val="1200"/>
              <a:buFont typeface="Archivo"/>
              <a:buChar char="●"/>
            </a:pPr>
            <a:r>
              <a:rPr lang="en-US" sz="1600" b="1">
                <a:solidFill>
                  <a:schemeClr val="lt2"/>
                </a:solidFill>
                <a:latin typeface="Sarabun"/>
                <a:ea typeface="Sarabun"/>
                <a:cs typeface="Sarabun"/>
                <a:sym typeface="Sarabun"/>
              </a:rPr>
              <a:t>Thông tin chính thống, tạo cảm giác tin cậy</a:t>
            </a:r>
            <a:endParaRPr sz="1600" b="1" i="0" u="none" strike="noStrike" cap="none">
              <a:solidFill>
                <a:schemeClr val="lt2"/>
              </a:solidFill>
              <a:latin typeface="Sarabun"/>
              <a:ea typeface="Sarabun"/>
              <a:cs typeface="Sarabun"/>
              <a:sym typeface="Sarabun"/>
            </a:endParaRPr>
          </a:p>
        </p:txBody>
      </p:sp>
      <p:sp>
        <p:nvSpPr>
          <p:cNvPr id="900" name="Google Shape;900;g162390eb111_1_309"/>
          <p:cNvSpPr/>
          <p:nvPr/>
        </p:nvSpPr>
        <p:spPr>
          <a:xfrm>
            <a:off x="2216325" y="266700"/>
            <a:ext cx="3708300" cy="660300"/>
          </a:xfrm>
          <a:prstGeom prst="roundRect">
            <a:avLst>
              <a:gd name="adj" fmla="val 16667"/>
            </a:avLst>
          </a:prstGeom>
          <a:solidFill>
            <a:srgbClr val="FFFFFF">
              <a:alpha val="49019"/>
            </a:srgbClr>
          </a:solidFill>
          <a:ln>
            <a:noFill/>
          </a:ln>
        </p:spPr>
        <p:txBody>
          <a:bodyPr spcFirstLastPara="1" wrap="square" lIns="121900" tIns="121900" rIns="121900" bIns="121900" anchor="ctr" anchorCtr="0">
            <a:noAutofit/>
          </a:bodyPr>
          <a:lstStyle/>
          <a:p>
            <a:pPr marL="609600" marR="0" lvl="0" indent="-381000" algn="l" rtl="0">
              <a:lnSpc>
                <a:spcPct val="115000"/>
              </a:lnSpc>
              <a:spcBef>
                <a:spcPts val="0"/>
              </a:spcBef>
              <a:spcAft>
                <a:spcPts val="0"/>
              </a:spcAft>
              <a:buClr>
                <a:schemeClr val="lt2"/>
              </a:buClr>
              <a:buSzPts val="1200"/>
              <a:buFont typeface="Archivo"/>
              <a:buChar char="●"/>
            </a:pPr>
            <a:r>
              <a:rPr lang="en-US" sz="1600" b="1">
                <a:solidFill>
                  <a:schemeClr val="lt2"/>
                </a:solidFill>
                <a:latin typeface="Sarabun"/>
                <a:ea typeface="Sarabun"/>
                <a:cs typeface="Sarabun"/>
                <a:sym typeface="Sarabun"/>
              </a:rPr>
              <a:t>Thông tin kịp thời, nhanh chóng</a:t>
            </a:r>
            <a:endParaRPr sz="1200" b="0" i="0" u="none" strike="noStrike" cap="none">
              <a:solidFill>
                <a:schemeClr val="lt2"/>
              </a:solidFill>
              <a:latin typeface="Archivo"/>
              <a:ea typeface="Archivo"/>
              <a:cs typeface="Archivo"/>
              <a:sym typeface="Archivo"/>
            </a:endParaRPr>
          </a:p>
        </p:txBody>
      </p:sp>
      <p:sp>
        <p:nvSpPr>
          <p:cNvPr id="901" name="Google Shape;901;g162390eb111_1_309"/>
          <p:cNvSpPr/>
          <p:nvPr/>
        </p:nvSpPr>
        <p:spPr>
          <a:xfrm>
            <a:off x="4276100" y="990600"/>
            <a:ext cx="4506000" cy="809100"/>
          </a:xfrm>
          <a:prstGeom prst="roundRect">
            <a:avLst>
              <a:gd name="adj" fmla="val 16667"/>
            </a:avLst>
          </a:prstGeom>
          <a:solidFill>
            <a:srgbClr val="FFFFFF">
              <a:alpha val="49019"/>
            </a:srgbClr>
          </a:solidFill>
          <a:ln>
            <a:noFill/>
          </a:ln>
        </p:spPr>
        <p:txBody>
          <a:bodyPr spcFirstLastPara="1" wrap="square" lIns="121900" tIns="121900" rIns="121900" bIns="121900" anchor="ctr" anchorCtr="0">
            <a:noAutofit/>
          </a:bodyPr>
          <a:lstStyle/>
          <a:p>
            <a:pPr marL="609600" marR="0" lvl="0" indent="-381000" algn="l" rtl="0">
              <a:lnSpc>
                <a:spcPct val="150000"/>
              </a:lnSpc>
              <a:spcBef>
                <a:spcPts val="0"/>
              </a:spcBef>
              <a:spcAft>
                <a:spcPts val="0"/>
              </a:spcAft>
              <a:buClr>
                <a:schemeClr val="lt2"/>
              </a:buClr>
              <a:buSzPts val="1200"/>
              <a:buFont typeface="Archivo"/>
              <a:buChar char="●"/>
            </a:pPr>
            <a:r>
              <a:rPr lang="en-US" sz="1600" b="1">
                <a:solidFill>
                  <a:schemeClr val="lt2"/>
                </a:solidFill>
                <a:latin typeface="Sarabun"/>
                <a:ea typeface="Sarabun"/>
                <a:cs typeface="Sarabun"/>
                <a:sym typeface="Sarabun"/>
              </a:rPr>
              <a:t>Tối ưu nguồn lực và chi phí hoạt động</a:t>
            </a:r>
            <a:endParaRPr sz="1400" b="0" i="0" u="none" strike="noStrike" cap="none">
              <a:solidFill>
                <a:schemeClr val="lt2"/>
              </a:solidFill>
              <a:latin typeface="Archivo"/>
              <a:ea typeface="Archivo"/>
              <a:cs typeface="Archivo"/>
              <a:sym typeface="Archivo"/>
            </a:endParaRPr>
          </a:p>
        </p:txBody>
      </p:sp>
      <p:cxnSp>
        <p:nvCxnSpPr>
          <p:cNvPr id="902" name="Google Shape;902;g162390eb111_1_309"/>
          <p:cNvCxnSpPr/>
          <p:nvPr/>
        </p:nvCxnSpPr>
        <p:spPr>
          <a:xfrm rot="10800000" flipH="1">
            <a:off x="1752600" y="902850"/>
            <a:ext cx="192300" cy="525900"/>
          </a:xfrm>
          <a:prstGeom prst="straightConnector1">
            <a:avLst/>
          </a:prstGeom>
          <a:noFill/>
          <a:ln w="19050" cap="flat" cmpd="sng">
            <a:solidFill>
              <a:srgbClr val="4D7FF8"/>
            </a:solidFill>
            <a:prstDash val="dash"/>
            <a:round/>
            <a:headEnd type="none" w="sm" len="sm"/>
            <a:tailEnd type="none" w="sm" len="sm"/>
          </a:ln>
        </p:spPr>
      </p:cxnSp>
      <p:cxnSp>
        <p:nvCxnSpPr>
          <p:cNvPr id="903" name="Google Shape;903;g162390eb111_1_309"/>
          <p:cNvCxnSpPr/>
          <p:nvPr/>
        </p:nvCxnSpPr>
        <p:spPr>
          <a:xfrm rot="10800000" flipH="1">
            <a:off x="2781300" y="1578000"/>
            <a:ext cx="1082700" cy="365100"/>
          </a:xfrm>
          <a:prstGeom prst="straightConnector1">
            <a:avLst/>
          </a:prstGeom>
          <a:noFill/>
          <a:ln w="19050" cap="flat" cmpd="sng">
            <a:solidFill>
              <a:srgbClr val="4D7FF8"/>
            </a:solidFill>
            <a:prstDash val="dash"/>
            <a:round/>
            <a:headEnd type="none" w="sm" len="sm"/>
            <a:tailEnd type="none" w="sm" len="sm"/>
          </a:ln>
        </p:spPr>
      </p:cxnSp>
      <p:cxnSp>
        <p:nvCxnSpPr>
          <p:cNvPr id="904" name="Google Shape;904;g162390eb111_1_309"/>
          <p:cNvCxnSpPr>
            <a:endCxn id="905" idx="1"/>
          </p:cNvCxnSpPr>
          <p:nvPr/>
        </p:nvCxnSpPr>
        <p:spPr>
          <a:xfrm rot="10800000" flipH="1">
            <a:off x="3289364" y="2398363"/>
            <a:ext cx="685500" cy="147900"/>
          </a:xfrm>
          <a:prstGeom prst="straightConnector1">
            <a:avLst/>
          </a:prstGeom>
          <a:noFill/>
          <a:ln w="19050" cap="flat" cmpd="sng">
            <a:solidFill>
              <a:srgbClr val="4D7FF8"/>
            </a:solidFill>
            <a:prstDash val="dash"/>
            <a:round/>
            <a:headEnd type="none" w="sm" len="sm"/>
            <a:tailEnd type="none" w="sm" len="sm"/>
          </a:ln>
        </p:spPr>
      </p:cxnSp>
      <p:sp>
        <p:nvSpPr>
          <p:cNvPr id="906" name="Google Shape;906;g162390eb111_1_309"/>
          <p:cNvSpPr/>
          <p:nvPr/>
        </p:nvSpPr>
        <p:spPr>
          <a:xfrm>
            <a:off x="1702824" y="250973"/>
            <a:ext cx="660300" cy="6603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g162390eb111_1_309"/>
          <p:cNvSpPr txBox="1"/>
          <p:nvPr/>
        </p:nvSpPr>
        <p:spPr>
          <a:xfrm>
            <a:off x="1746114" y="356852"/>
            <a:ext cx="573900" cy="5232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Arial"/>
                <a:ea typeface="Arial"/>
                <a:cs typeface="Arial"/>
                <a:sym typeface="Arial"/>
              </a:rPr>
              <a:t>01</a:t>
            </a:r>
            <a:endParaRPr sz="1800" b="1" i="0" u="none" strike="noStrike" cap="none">
              <a:solidFill>
                <a:schemeClr val="lt2"/>
              </a:solidFill>
              <a:latin typeface="Arial"/>
              <a:ea typeface="Arial"/>
              <a:cs typeface="Arial"/>
              <a:sym typeface="Arial"/>
            </a:endParaRPr>
          </a:p>
        </p:txBody>
      </p:sp>
      <p:sp>
        <p:nvSpPr>
          <p:cNvPr id="908" name="Google Shape;908;g162390eb111_1_309"/>
          <p:cNvSpPr/>
          <p:nvPr/>
        </p:nvSpPr>
        <p:spPr>
          <a:xfrm>
            <a:off x="3762599" y="1095253"/>
            <a:ext cx="660300" cy="6603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g162390eb111_1_309"/>
          <p:cNvSpPr txBox="1"/>
          <p:nvPr/>
        </p:nvSpPr>
        <p:spPr>
          <a:xfrm>
            <a:off x="3805889" y="1201132"/>
            <a:ext cx="573900" cy="5232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Arial"/>
                <a:ea typeface="Arial"/>
                <a:cs typeface="Arial"/>
                <a:sym typeface="Arial"/>
              </a:rPr>
              <a:t>02</a:t>
            </a:r>
            <a:endParaRPr sz="1800" b="1" i="0" u="none" strike="noStrike" cap="none">
              <a:solidFill>
                <a:schemeClr val="lt2"/>
              </a:solidFill>
              <a:latin typeface="Arial"/>
              <a:ea typeface="Arial"/>
              <a:cs typeface="Arial"/>
              <a:sym typeface="Arial"/>
            </a:endParaRPr>
          </a:p>
        </p:txBody>
      </p:sp>
      <p:sp>
        <p:nvSpPr>
          <p:cNvPr id="910" name="Google Shape;910;g162390eb111_1_309"/>
          <p:cNvSpPr/>
          <p:nvPr/>
        </p:nvSpPr>
        <p:spPr>
          <a:xfrm>
            <a:off x="3931674" y="2088132"/>
            <a:ext cx="660300" cy="6603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g162390eb111_1_309"/>
          <p:cNvSpPr txBox="1"/>
          <p:nvPr/>
        </p:nvSpPr>
        <p:spPr>
          <a:xfrm>
            <a:off x="3974864" y="2136763"/>
            <a:ext cx="573900" cy="5232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Arial"/>
                <a:ea typeface="Arial"/>
                <a:cs typeface="Arial"/>
                <a:sym typeface="Arial"/>
              </a:rPr>
              <a:t>03</a:t>
            </a:r>
            <a:endParaRPr sz="1800" b="1" i="0" u="none" strike="noStrike" cap="none">
              <a:solidFill>
                <a:schemeClr val="lt2"/>
              </a:solidFill>
              <a:latin typeface="Arial"/>
              <a:ea typeface="Arial"/>
              <a:cs typeface="Arial"/>
              <a:sym typeface="Arial"/>
            </a:endParaRPr>
          </a:p>
        </p:txBody>
      </p:sp>
      <p:sp>
        <p:nvSpPr>
          <p:cNvPr id="911" name="Google Shape;911;g162390eb111_1_309"/>
          <p:cNvSpPr txBox="1"/>
          <p:nvPr/>
        </p:nvSpPr>
        <p:spPr>
          <a:xfrm>
            <a:off x="143528" y="2528743"/>
            <a:ext cx="2411100" cy="20625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4600"/>
              <a:buFont typeface="Arial"/>
              <a:buNone/>
            </a:pPr>
            <a:endParaRPr sz="4600" b="1" i="0" u="none" strike="noStrike" cap="none">
              <a:solidFill>
                <a:schemeClr val="lt2"/>
              </a:solidFill>
              <a:latin typeface="Sarabun"/>
              <a:ea typeface="Sarabun"/>
              <a:cs typeface="Sarabun"/>
              <a:sym typeface="Sarabun"/>
            </a:endParaRPr>
          </a:p>
          <a:p>
            <a:pPr marL="0" marR="0" lvl="0" indent="0" algn="l" rtl="0">
              <a:lnSpc>
                <a:spcPct val="100000"/>
              </a:lnSpc>
              <a:spcBef>
                <a:spcPts val="0"/>
              </a:spcBef>
              <a:spcAft>
                <a:spcPts val="0"/>
              </a:spcAft>
              <a:buClr>
                <a:srgbClr val="000000"/>
              </a:buClr>
              <a:buSzPts val="4600"/>
              <a:buFont typeface="Arial"/>
              <a:buNone/>
            </a:pPr>
            <a:r>
              <a:rPr lang="en-US" sz="3600" b="1">
                <a:solidFill>
                  <a:schemeClr val="lt2"/>
                </a:solidFill>
                <a:latin typeface="Sarabun"/>
                <a:ea typeface="Sarabun"/>
                <a:cs typeface="Sarabun"/>
                <a:sym typeface="Sarabun"/>
              </a:rPr>
              <a:t>Tính hiệu quả </a:t>
            </a:r>
            <a:endParaRPr sz="3600" b="1" i="0" u="none" strike="noStrike" cap="none">
              <a:solidFill>
                <a:schemeClr val="lt2"/>
              </a:solidFill>
              <a:latin typeface="Sarabun"/>
              <a:ea typeface="Sarabun"/>
              <a:cs typeface="Sarabun"/>
              <a:sym typeface="Sarabun"/>
            </a:endParaRPr>
          </a:p>
        </p:txBody>
      </p:sp>
      <p:sp>
        <p:nvSpPr>
          <p:cNvPr id="912" name="Google Shape;912;g162390eb111_1_309"/>
          <p:cNvSpPr/>
          <p:nvPr/>
        </p:nvSpPr>
        <p:spPr>
          <a:xfrm>
            <a:off x="4597575" y="2929850"/>
            <a:ext cx="5167200" cy="809100"/>
          </a:xfrm>
          <a:prstGeom prst="roundRect">
            <a:avLst>
              <a:gd name="adj" fmla="val 16667"/>
            </a:avLst>
          </a:prstGeom>
          <a:solidFill>
            <a:srgbClr val="FFFFFF">
              <a:alpha val="49020"/>
            </a:srgbClr>
          </a:solidFill>
          <a:ln>
            <a:noFill/>
          </a:ln>
        </p:spPr>
        <p:txBody>
          <a:bodyPr spcFirstLastPara="1" wrap="square" lIns="121900" tIns="121900" rIns="121900" bIns="121900" anchor="ctr" anchorCtr="0">
            <a:noAutofit/>
          </a:bodyPr>
          <a:lstStyle/>
          <a:p>
            <a:pPr marL="609600" marR="0" lvl="0" indent="-381000" algn="l" rtl="0">
              <a:lnSpc>
                <a:spcPct val="115000"/>
              </a:lnSpc>
              <a:spcBef>
                <a:spcPts val="0"/>
              </a:spcBef>
              <a:spcAft>
                <a:spcPts val="0"/>
              </a:spcAft>
              <a:buClr>
                <a:schemeClr val="lt2"/>
              </a:buClr>
              <a:buSzPts val="1200"/>
              <a:buFont typeface="Archivo"/>
              <a:buChar char="●"/>
            </a:pPr>
            <a:r>
              <a:rPr lang="en-US" sz="1600" b="1">
                <a:solidFill>
                  <a:schemeClr val="lt2"/>
                </a:solidFill>
                <a:latin typeface="Sarabun"/>
                <a:ea typeface="Sarabun"/>
                <a:cs typeface="Sarabun"/>
                <a:sym typeface="Sarabun"/>
              </a:rPr>
              <a:t>Đa định dạng, đa phương tiện, giúp dễ hiểu, dễ tiếp cận, thân thiện</a:t>
            </a:r>
            <a:endParaRPr sz="1600" b="1" i="0" u="none" strike="noStrike" cap="none">
              <a:solidFill>
                <a:schemeClr val="lt2"/>
              </a:solidFill>
              <a:latin typeface="Sarabun"/>
              <a:ea typeface="Sarabun"/>
              <a:cs typeface="Sarabun"/>
              <a:sym typeface="Sarabun"/>
            </a:endParaRPr>
          </a:p>
        </p:txBody>
      </p:sp>
      <p:cxnSp>
        <p:nvCxnSpPr>
          <p:cNvPr id="913" name="Google Shape;913;g162390eb111_1_309"/>
          <p:cNvCxnSpPr/>
          <p:nvPr/>
        </p:nvCxnSpPr>
        <p:spPr>
          <a:xfrm>
            <a:off x="3575050" y="3289300"/>
            <a:ext cx="857100" cy="8700"/>
          </a:xfrm>
          <a:prstGeom prst="straightConnector1">
            <a:avLst/>
          </a:prstGeom>
          <a:noFill/>
          <a:ln w="19050" cap="flat" cmpd="sng">
            <a:solidFill>
              <a:srgbClr val="4D7FF8"/>
            </a:solidFill>
            <a:prstDash val="dash"/>
            <a:round/>
            <a:headEnd type="none" w="sm" len="sm"/>
            <a:tailEnd type="none" w="sm" len="sm"/>
          </a:ln>
        </p:spPr>
      </p:cxnSp>
      <p:sp>
        <p:nvSpPr>
          <p:cNvPr id="914" name="Google Shape;914;g162390eb111_1_309"/>
          <p:cNvSpPr/>
          <p:nvPr/>
        </p:nvSpPr>
        <p:spPr>
          <a:xfrm>
            <a:off x="4084074" y="3002532"/>
            <a:ext cx="660300" cy="6603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g162390eb111_1_309"/>
          <p:cNvSpPr txBox="1"/>
          <p:nvPr/>
        </p:nvSpPr>
        <p:spPr>
          <a:xfrm>
            <a:off x="4127364" y="3036388"/>
            <a:ext cx="573900" cy="5232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Arial"/>
                <a:ea typeface="Arial"/>
                <a:cs typeface="Arial"/>
                <a:sym typeface="Arial"/>
              </a:rPr>
              <a:t>0</a:t>
            </a:r>
            <a:r>
              <a:rPr lang="en-US" sz="1800" b="1">
                <a:solidFill>
                  <a:schemeClr val="lt2"/>
                </a:solidFill>
              </a:rPr>
              <a:t>4</a:t>
            </a:r>
            <a:endParaRPr sz="1800" b="1" i="0" u="none" strike="noStrike" cap="none">
              <a:solidFill>
                <a:schemeClr val="lt2"/>
              </a:solidFill>
              <a:latin typeface="Arial"/>
              <a:ea typeface="Arial"/>
              <a:cs typeface="Arial"/>
              <a:sym typeface="Arial"/>
            </a:endParaRPr>
          </a:p>
        </p:txBody>
      </p:sp>
      <p:sp>
        <p:nvSpPr>
          <p:cNvPr id="916" name="Google Shape;916;g162390eb111_1_309"/>
          <p:cNvSpPr/>
          <p:nvPr/>
        </p:nvSpPr>
        <p:spPr>
          <a:xfrm>
            <a:off x="4845225" y="3844250"/>
            <a:ext cx="4197300" cy="809100"/>
          </a:xfrm>
          <a:prstGeom prst="roundRect">
            <a:avLst>
              <a:gd name="adj" fmla="val 16667"/>
            </a:avLst>
          </a:prstGeom>
          <a:solidFill>
            <a:srgbClr val="FFFFFF">
              <a:alpha val="49020"/>
            </a:srgbClr>
          </a:solidFill>
          <a:ln>
            <a:noFill/>
          </a:ln>
        </p:spPr>
        <p:txBody>
          <a:bodyPr spcFirstLastPara="1" wrap="square" lIns="121900" tIns="121900" rIns="121900" bIns="121900" anchor="ctr" anchorCtr="0">
            <a:noAutofit/>
          </a:bodyPr>
          <a:lstStyle/>
          <a:p>
            <a:pPr marL="609600" marR="0" lvl="0" indent="-381000" algn="l" rtl="0">
              <a:lnSpc>
                <a:spcPct val="115000"/>
              </a:lnSpc>
              <a:spcBef>
                <a:spcPts val="0"/>
              </a:spcBef>
              <a:spcAft>
                <a:spcPts val="0"/>
              </a:spcAft>
              <a:buClr>
                <a:schemeClr val="lt2"/>
              </a:buClr>
              <a:buSzPts val="1200"/>
              <a:buFont typeface="Archivo"/>
              <a:buChar char="●"/>
            </a:pPr>
            <a:r>
              <a:rPr lang="en-US" sz="1600" b="1">
                <a:solidFill>
                  <a:schemeClr val="lt2"/>
                </a:solidFill>
                <a:latin typeface="Sarabun"/>
                <a:ea typeface="Sarabun"/>
                <a:cs typeface="Sarabun"/>
                <a:sym typeface="Sarabun"/>
              </a:rPr>
              <a:t>Tính kết nối, đáp ứng, lan toả, đa nền tảng</a:t>
            </a:r>
            <a:endParaRPr sz="1600" b="1" i="0" u="none" strike="noStrike" cap="none">
              <a:solidFill>
                <a:schemeClr val="lt2"/>
              </a:solidFill>
              <a:latin typeface="Sarabun"/>
              <a:ea typeface="Sarabun"/>
              <a:cs typeface="Sarabun"/>
              <a:sym typeface="Sarabun"/>
            </a:endParaRPr>
          </a:p>
        </p:txBody>
      </p:sp>
      <p:cxnSp>
        <p:nvCxnSpPr>
          <p:cNvPr id="917" name="Google Shape;917;g162390eb111_1_309"/>
          <p:cNvCxnSpPr/>
          <p:nvPr/>
        </p:nvCxnSpPr>
        <p:spPr>
          <a:xfrm>
            <a:off x="3645064" y="3838863"/>
            <a:ext cx="1003200" cy="326100"/>
          </a:xfrm>
          <a:prstGeom prst="straightConnector1">
            <a:avLst/>
          </a:prstGeom>
          <a:noFill/>
          <a:ln w="19050" cap="flat" cmpd="sng">
            <a:solidFill>
              <a:srgbClr val="4D7FF8"/>
            </a:solidFill>
            <a:prstDash val="dash"/>
            <a:round/>
            <a:headEnd type="none" w="sm" len="sm"/>
            <a:tailEnd type="none" w="sm" len="sm"/>
          </a:ln>
        </p:spPr>
      </p:cxnSp>
      <p:sp>
        <p:nvSpPr>
          <p:cNvPr id="918" name="Google Shape;918;g162390eb111_1_309"/>
          <p:cNvSpPr/>
          <p:nvPr/>
        </p:nvSpPr>
        <p:spPr>
          <a:xfrm>
            <a:off x="4331724" y="3916932"/>
            <a:ext cx="660300" cy="6603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g162390eb111_1_309"/>
          <p:cNvSpPr txBox="1"/>
          <p:nvPr/>
        </p:nvSpPr>
        <p:spPr>
          <a:xfrm>
            <a:off x="4375014" y="3950788"/>
            <a:ext cx="573900" cy="5232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2"/>
                </a:solidFill>
              </a:rPr>
              <a:t>05</a:t>
            </a:r>
            <a:endParaRPr sz="1800" b="1" i="0" u="none" strike="noStrike" cap="none">
              <a:solidFill>
                <a:schemeClr val="lt2"/>
              </a:solidFill>
              <a:latin typeface="Arial"/>
              <a:ea typeface="Arial"/>
              <a:cs typeface="Arial"/>
              <a:sym typeface="Arial"/>
            </a:endParaRPr>
          </a:p>
        </p:txBody>
      </p:sp>
      <p:sp>
        <p:nvSpPr>
          <p:cNvPr id="920" name="Google Shape;920;g162390eb111_1_309"/>
          <p:cNvSpPr/>
          <p:nvPr/>
        </p:nvSpPr>
        <p:spPr>
          <a:xfrm>
            <a:off x="4438650" y="4758650"/>
            <a:ext cx="4197300" cy="809100"/>
          </a:xfrm>
          <a:prstGeom prst="roundRect">
            <a:avLst>
              <a:gd name="adj" fmla="val 16667"/>
            </a:avLst>
          </a:prstGeom>
          <a:solidFill>
            <a:srgbClr val="FFFFFF">
              <a:alpha val="49020"/>
            </a:srgbClr>
          </a:solidFill>
          <a:ln>
            <a:noFill/>
          </a:ln>
        </p:spPr>
        <p:txBody>
          <a:bodyPr spcFirstLastPara="1" wrap="square" lIns="121900" tIns="121900" rIns="121900" bIns="121900" anchor="ctr" anchorCtr="0">
            <a:noAutofit/>
          </a:bodyPr>
          <a:lstStyle/>
          <a:p>
            <a:pPr marL="609600" marR="0" lvl="0" indent="-381000" algn="l" rtl="0">
              <a:lnSpc>
                <a:spcPct val="150000"/>
              </a:lnSpc>
              <a:spcBef>
                <a:spcPts val="0"/>
              </a:spcBef>
              <a:spcAft>
                <a:spcPts val="0"/>
              </a:spcAft>
              <a:buClr>
                <a:schemeClr val="lt2"/>
              </a:buClr>
              <a:buSzPts val="1200"/>
              <a:buFont typeface="Archivo"/>
              <a:buChar char="●"/>
            </a:pPr>
            <a:r>
              <a:rPr lang="en-US" sz="1600" b="1">
                <a:solidFill>
                  <a:schemeClr val="lt2"/>
                </a:solidFill>
                <a:latin typeface="Sarabun"/>
                <a:ea typeface="Sarabun"/>
                <a:cs typeface="Sarabun"/>
                <a:sym typeface="Sarabun"/>
              </a:rPr>
              <a:t>Đo đạc và đánh giá được hiệu quả</a:t>
            </a:r>
            <a:endParaRPr sz="1600" b="1" i="0" u="none" strike="noStrike" cap="none">
              <a:solidFill>
                <a:schemeClr val="lt2"/>
              </a:solidFill>
              <a:latin typeface="Sarabun"/>
              <a:ea typeface="Sarabun"/>
              <a:cs typeface="Sarabun"/>
              <a:sym typeface="Sarabun"/>
            </a:endParaRPr>
          </a:p>
        </p:txBody>
      </p:sp>
      <p:cxnSp>
        <p:nvCxnSpPr>
          <p:cNvPr id="921" name="Google Shape;921;g162390eb111_1_309"/>
          <p:cNvCxnSpPr/>
          <p:nvPr/>
        </p:nvCxnSpPr>
        <p:spPr>
          <a:xfrm>
            <a:off x="3594100" y="4756150"/>
            <a:ext cx="763500" cy="428100"/>
          </a:xfrm>
          <a:prstGeom prst="straightConnector1">
            <a:avLst/>
          </a:prstGeom>
          <a:noFill/>
          <a:ln w="19050" cap="flat" cmpd="sng">
            <a:solidFill>
              <a:srgbClr val="4D7FF8"/>
            </a:solidFill>
            <a:prstDash val="dash"/>
            <a:round/>
            <a:headEnd type="none" w="sm" len="sm"/>
            <a:tailEnd type="none" w="sm" len="sm"/>
          </a:ln>
        </p:spPr>
      </p:cxnSp>
      <p:sp>
        <p:nvSpPr>
          <p:cNvPr id="922" name="Google Shape;922;g162390eb111_1_309"/>
          <p:cNvSpPr/>
          <p:nvPr/>
        </p:nvSpPr>
        <p:spPr>
          <a:xfrm>
            <a:off x="3925149" y="4831332"/>
            <a:ext cx="660300" cy="6603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g162390eb111_1_309"/>
          <p:cNvSpPr txBox="1"/>
          <p:nvPr/>
        </p:nvSpPr>
        <p:spPr>
          <a:xfrm>
            <a:off x="3968439" y="4865188"/>
            <a:ext cx="573900" cy="5232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2"/>
                </a:solidFill>
              </a:rPr>
              <a:t>06</a:t>
            </a:r>
            <a:endParaRPr sz="1800" b="1" i="0" u="none" strike="noStrike" cap="none">
              <a:solidFill>
                <a:schemeClr val="lt2"/>
              </a:solidFill>
              <a:latin typeface="Arial"/>
              <a:ea typeface="Arial"/>
              <a:cs typeface="Arial"/>
              <a:sym typeface="Arial"/>
            </a:endParaRPr>
          </a:p>
        </p:txBody>
      </p:sp>
      <p:sp>
        <p:nvSpPr>
          <p:cNvPr id="924" name="Google Shape;924;g162390eb111_1_309"/>
          <p:cNvSpPr/>
          <p:nvPr/>
        </p:nvSpPr>
        <p:spPr>
          <a:xfrm>
            <a:off x="3524250" y="5673050"/>
            <a:ext cx="4197300" cy="809100"/>
          </a:xfrm>
          <a:prstGeom prst="roundRect">
            <a:avLst>
              <a:gd name="adj" fmla="val 16667"/>
            </a:avLst>
          </a:prstGeom>
          <a:solidFill>
            <a:srgbClr val="FFFFFF">
              <a:alpha val="49020"/>
            </a:srgbClr>
          </a:solidFill>
          <a:ln>
            <a:noFill/>
          </a:ln>
        </p:spPr>
        <p:txBody>
          <a:bodyPr spcFirstLastPara="1" wrap="square" lIns="121900" tIns="121900" rIns="121900" bIns="121900" anchor="ctr" anchorCtr="0">
            <a:noAutofit/>
          </a:bodyPr>
          <a:lstStyle/>
          <a:p>
            <a:pPr marL="609600" marR="0" lvl="0" indent="-381000" algn="l" rtl="0">
              <a:lnSpc>
                <a:spcPct val="115000"/>
              </a:lnSpc>
              <a:spcBef>
                <a:spcPts val="0"/>
              </a:spcBef>
              <a:spcAft>
                <a:spcPts val="0"/>
              </a:spcAft>
              <a:buClr>
                <a:schemeClr val="lt2"/>
              </a:buClr>
              <a:buSzPts val="1200"/>
              <a:buFont typeface="Archivo"/>
              <a:buChar char="●"/>
            </a:pPr>
            <a:r>
              <a:rPr lang="en-US" sz="1600" b="1">
                <a:solidFill>
                  <a:schemeClr val="lt2"/>
                </a:solidFill>
                <a:latin typeface="Sarabun"/>
                <a:ea typeface="Sarabun"/>
                <a:cs typeface="Sarabun"/>
                <a:sym typeface="Sarabun"/>
              </a:rPr>
              <a:t>Đảm bảo an toàn và bảo mật, an ninh thông tin</a:t>
            </a:r>
            <a:endParaRPr sz="1600" b="1" i="0" u="none" strike="noStrike" cap="none">
              <a:solidFill>
                <a:schemeClr val="lt2"/>
              </a:solidFill>
              <a:latin typeface="Sarabun"/>
              <a:ea typeface="Sarabun"/>
              <a:cs typeface="Sarabun"/>
              <a:sym typeface="Sarabun"/>
            </a:endParaRPr>
          </a:p>
        </p:txBody>
      </p:sp>
      <p:sp>
        <p:nvSpPr>
          <p:cNvPr id="925" name="Google Shape;925;g162390eb111_1_309"/>
          <p:cNvSpPr/>
          <p:nvPr/>
        </p:nvSpPr>
        <p:spPr>
          <a:xfrm>
            <a:off x="3010749" y="5745732"/>
            <a:ext cx="660300" cy="6603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g162390eb111_1_309"/>
          <p:cNvSpPr txBox="1"/>
          <p:nvPr/>
        </p:nvSpPr>
        <p:spPr>
          <a:xfrm>
            <a:off x="3054039" y="5779588"/>
            <a:ext cx="573900" cy="5232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2"/>
                </a:solidFill>
              </a:rPr>
              <a:t>07</a:t>
            </a:r>
            <a:endParaRPr sz="1800" b="1" i="0" u="none" strike="noStrike" cap="none">
              <a:solidFill>
                <a:schemeClr val="lt2"/>
              </a:solidFill>
              <a:latin typeface="Arial"/>
              <a:ea typeface="Arial"/>
              <a:cs typeface="Arial"/>
              <a:sym typeface="Arial"/>
            </a:endParaRPr>
          </a:p>
        </p:txBody>
      </p:sp>
      <p:cxnSp>
        <p:nvCxnSpPr>
          <p:cNvPr id="927" name="Google Shape;927;g162390eb111_1_309"/>
          <p:cNvCxnSpPr/>
          <p:nvPr/>
        </p:nvCxnSpPr>
        <p:spPr>
          <a:xfrm>
            <a:off x="2838450" y="5791200"/>
            <a:ext cx="516900" cy="433200"/>
          </a:xfrm>
          <a:prstGeom prst="straightConnector1">
            <a:avLst/>
          </a:prstGeom>
          <a:noFill/>
          <a:ln w="19050" cap="flat" cmpd="sng">
            <a:solidFill>
              <a:srgbClr val="4D7FF8"/>
            </a:solidFill>
            <a:prstDash val="dash"/>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3585"/>
            </a:gs>
            <a:gs pos="100000">
              <a:srgbClr val="010101"/>
            </a:gs>
          </a:gsLst>
          <a:lin ang="16200038" scaled="0"/>
        </a:gradFill>
        <a:effectLst/>
      </p:bgPr>
    </p:bg>
    <p:spTree>
      <p:nvGrpSpPr>
        <p:cNvPr id="1" name="Shape 931"/>
        <p:cNvGrpSpPr/>
        <p:nvPr/>
      </p:nvGrpSpPr>
      <p:grpSpPr>
        <a:xfrm>
          <a:off x="0" y="0"/>
          <a:ext cx="0" cy="0"/>
          <a:chOff x="0" y="0"/>
          <a:chExt cx="0" cy="0"/>
        </a:xfrm>
      </p:grpSpPr>
      <p:sp>
        <p:nvSpPr>
          <p:cNvPr id="932" name="Google Shape;932;g162390eb111_2_19"/>
          <p:cNvSpPr txBox="1">
            <a:spLocks noGrp="1"/>
          </p:cNvSpPr>
          <p:nvPr>
            <p:ph type="title"/>
          </p:nvPr>
        </p:nvSpPr>
        <p:spPr>
          <a:xfrm>
            <a:off x="960000" y="3621173"/>
            <a:ext cx="10272000" cy="9753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US" sz="7200"/>
              <a:t>Giải pháp</a:t>
            </a:r>
            <a:endParaRPr sz="7200"/>
          </a:p>
        </p:txBody>
      </p:sp>
      <p:sp>
        <p:nvSpPr>
          <p:cNvPr id="933" name="Google Shape;933;g162390eb111_2_19"/>
          <p:cNvSpPr txBox="1">
            <a:spLocks noGrp="1"/>
          </p:cNvSpPr>
          <p:nvPr>
            <p:ph type="title" idx="2"/>
          </p:nvPr>
        </p:nvSpPr>
        <p:spPr>
          <a:xfrm>
            <a:off x="4572000" y="1615673"/>
            <a:ext cx="3048000" cy="1828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600"/>
              <a:buNone/>
            </a:pPr>
            <a:r>
              <a:rPr lang="en-US" sz="12000">
                <a:solidFill>
                  <a:schemeClr val="dk2"/>
                </a:solidFill>
              </a:rPr>
              <a:t>04</a:t>
            </a:r>
            <a:endParaRPr sz="12000">
              <a:solidFill>
                <a:schemeClr val="dk2"/>
              </a:solidFill>
            </a:endParaRPr>
          </a:p>
        </p:txBody>
      </p:sp>
      <p:pic>
        <p:nvPicPr>
          <p:cNvPr id="934" name="Google Shape;934;g162390eb111_2_19"/>
          <p:cNvPicPr preferRelativeResize="0"/>
          <p:nvPr/>
        </p:nvPicPr>
        <p:blipFill rotWithShape="1">
          <a:blip r:embed="rId3">
            <a:alphaModFix/>
          </a:blip>
          <a:srcRect l="63863" t="46867"/>
          <a:stretch/>
        </p:blipFill>
        <p:spPr>
          <a:xfrm>
            <a:off x="5687207" y="6440225"/>
            <a:ext cx="817581" cy="32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g16211e26a22_0_2525"/>
          <p:cNvSpPr txBox="1">
            <a:spLocks noGrp="1"/>
          </p:cNvSpPr>
          <p:nvPr>
            <p:ph type="title" idx="4294967295"/>
          </p:nvPr>
        </p:nvSpPr>
        <p:spPr>
          <a:xfrm>
            <a:off x="960000" y="367198"/>
            <a:ext cx="10272000" cy="654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700"/>
              <a:buNone/>
            </a:pPr>
            <a:r>
              <a:rPr lang="en-US" sz="3600"/>
              <a:t>4.1 Nền tảng quản trị nội dung đa kênh</a:t>
            </a:r>
            <a:endParaRPr sz="3600"/>
          </a:p>
        </p:txBody>
      </p:sp>
      <p:sp>
        <p:nvSpPr>
          <p:cNvPr id="941" name="Google Shape;941;g16211e26a22_0_2525"/>
          <p:cNvSpPr txBox="1"/>
          <p:nvPr/>
        </p:nvSpPr>
        <p:spPr>
          <a:xfrm>
            <a:off x="8045425" y="1417350"/>
            <a:ext cx="2504400" cy="35463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FFFFFF"/>
              </a:buClr>
              <a:buSzPts val="1600"/>
              <a:buChar char="●"/>
            </a:pPr>
            <a:r>
              <a:rPr lang="en-US" sz="1600">
                <a:solidFill>
                  <a:srgbClr val="FFFFFF"/>
                </a:solidFill>
              </a:rPr>
              <a:t>Tối ưu hoá nguồn lực &amp; tiết kiệm chi phí</a:t>
            </a:r>
            <a:endParaRPr sz="1600">
              <a:solidFill>
                <a:srgbClr val="FFFFFF"/>
              </a:solidFill>
            </a:endParaRPr>
          </a:p>
          <a:p>
            <a:pPr marL="457200" lvl="0" indent="0" algn="l" rtl="0">
              <a:lnSpc>
                <a:spcPct val="115000"/>
              </a:lnSpc>
              <a:spcBef>
                <a:spcPts val="0"/>
              </a:spcBef>
              <a:spcAft>
                <a:spcPts val="0"/>
              </a:spcAft>
              <a:buNone/>
            </a:pP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Một thông tin được truyền tải trên đa nền tảng</a:t>
            </a:r>
            <a:endParaRPr sz="1600">
              <a:solidFill>
                <a:srgbClr val="FFFFFF"/>
              </a:solidFill>
            </a:endParaRPr>
          </a:p>
          <a:p>
            <a:pPr marL="457200" lvl="0" indent="0" algn="l" rtl="0">
              <a:lnSpc>
                <a:spcPct val="115000"/>
              </a:lnSpc>
              <a:spcBef>
                <a:spcPts val="0"/>
              </a:spcBef>
              <a:spcAft>
                <a:spcPts val="0"/>
              </a:spcAft>
              <a:buNone/>
            </a:pPr>
            <a:endParaRPr sz="1600">
              <a:solidFill>
                <a:srgbClr val="FFFFFF"/>
              </a:solidFill>
            </a:endParaRPr>
          </a:p>
          <a:p>
            <a:pPr marL="457200" lvl="0" indent="-330200" algn="l" rtl="0">
              <a:lnSpc>
                <a:spcPct val="115000"/>
              </a:lnSpc>
              <a:spcBef>
                <a:spcPts val="0"/>
              </a:spcBef>
              <a:spcAft>
                <a:spcPts val="0"/>
              </a:spcAft>
              <a:buClr>
                <a:srgbClr val="FFFFFF"/>
              </a:buClr>
              <a:buSzPts val="1600"/>
              <a:buChar char="●"/>
            </a:pPr>
            <a:r>
              <a:rPr lang="en-US" sz="1600">
                <a:solidFill>
                  <a:srgbClr val="FFFFFF"/>
                </a:solidFill>
              </a:rPr>
              <a:t>Can thiệp, xử lý nhanh chóng tập trung tại một nơi khi có vấn đề</a:t>
            </a:r>
            <a:endParaRPr sz="1600">
              <a:solidFill>
                <a:srgbClr val="FFFFFF"/>
              </a:solidFill>
            </a:endParaRPr>
          </a:p>
        </p:txBody>
      </p:sp>
      <p:pic>
        <p:nvPicPr>
          <p:cNvPr id="942" name="Google Shape;942;g16211e26a22_0_2525"/>
          <p:cNvPicPr preferRelativeResize="0"/>
          <p:nvPr/>
        </p:nvPicPr>
        <p:blipFill>
          <a:blip r:embed="rId3">
            <a:alphaModFix/>
          </a:blip>
          <a:stretch>
            <a:fillRect/>
          </a:stretch>
        </p:blipFill>
        <p:spPr>
          <a:xfrm>
            <a:off x="152400" y="1174200"/>
            <a:ext cx="8063949" cy="45359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al Technology Style for Business by Slidesgo">
  <a:themeElements>
    <a:clrScheme name="Simple Light">
      <a:dk1>
        <a:srgbClr val="001638"/>
      </a:dk1>
      <a:lt1>
        <a:srgbClr val="2D42B5"/>
      </a:lt1>
      <a:dk2>
        <a:srgbClr val="4D7FF8"/>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lobal Technology Style for Business by Slidesgo">
  <a:themeElements>
    <a:clrScheme name="Simple Light">
      <a:dk1>
        <a:srgbClr val="001638"/>
      </a:dk1>
      <a:lt1>
        <a:srgbClr val="2D42B5"/>
      </a:lt1>
      <a:dk2>
        <a:srgbClr val="76EC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lobal Technology Style for Business by Slidesgo">
  <a:themeElements>
    <a:clrScheme name="Simple Light">
      <a:dk1>
        <a:srgbClr val="001638"/>
      </a:dk1>
      <a:lt1>
        <a:srgbClr val="2D42B5"/>
      </a:lt1>
      <a:dk2>
        <a:srgbClr val="76EC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802</Words>
  <Application>Microsoft Office PowerPoint</Application>
  <PresentationFormat>Custom</PresentationFormat>
  <Paragraphs>105</Paragraphs>
  <Slides>19</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Arial</vt:lpstr>
      <vt:lpstr>Open Sans</vt:lpstr>
      <vt:lpstr>Verdana</vt:lpstr>
      <vt:lpstr>Archivo Medium</vt:lpstr>
      <vt:lpstr>Archivo</vt:lpstr>
      <vt:lpstr>Sarabun</vt:lpstr>
      <vt:lpstr>Calibri</vt:lpstr>
      <vt:lpstr>Office Theme</vt:lpstr>
      <vt:lpstr>Global Technology Style for Business by Slidesgo</vt:lpstr>
      <vt:lpstr>Global Technology Style for Business by Slidesgo</vt:lpstr>
      <vt:lpstr>Global Technology Style for Business by Slidesgo</vt:lpstr>
      <vt:lpstr>Các Giải Pháp Công Nghệ Hỗ trợ xây dựng và vận hành cổng thông tin điện tử hoạt động hiệu quả</vt:lpstr>
      <vt:lpstr>Các hoạt động rút ra từ vai trò quan trọng của cổng thông tin điện tử</vt:lpstr>
      <vt:lpstr>Các hoạt động chủ yếu quan trọng, cần làm tăng hiệu quả</vt:lpstr>
      <vt:lpstr>Hiện trạng &amp; Vấn đề</vt:lpstr>
      <vt:lpstr>Hiện trạng &amp; Vấn đề của các cổng thông tin điện tử đang gặp phải</vt:lpstr>
      <vt:lpstr>03</vt:lpstr>
      <vt:lpstr>PowerPoint Presentation</vt:lpstr>
      <vt:lpstr>Giải pháp</vt:lpstr>
      <vt:lpstr>4.1 Nền tảng quản trị nội dung đa kênh</vt:lpstr>
      <vt:lpstr>4.1 Đa dạng hoá trình bày nội dung</vt:lpstr>
      <vt:lpstr>4.2 Nền tảng quản lý tài nguyên số</vt:lpstr>
      <vt:lpstr>4.3 Giải pháp livestream đa nền tảng</vt:lpstr>
      <vt:lpstr>4.4 Giải pháp mạng phân phối nội dung CDN</vt:lpstr>
      <vt:lpstr>4.5 Giải pháp xử lý dữ liệu media</vt:lpstr>
      <vt:lpstr>4.6 Giải pháp đo lường hiệu quả web/ video analytis </vt:lpstr>
      <vt:lpstr>4.7 Giải pháp chuyển văn bản thành giọng nói</vt:lpstr>
      <vt:lpstr>4.8 Dịch vụ an toàn &amp; bảo mật</vt:lpstr>
      <vt:lpstr>4.9 Dịch vụ điện toán đám mây</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Giải Pháp Công Nghệ Hỗ trợ xây dựng và vận hành cổng thông tin điện tử hoạt động hiệu quả</dc:title>
  <dc:creator>Vi Ngo Van</dc:creator>
  <cp:lastModifiedBy>Bui Kieu Lien</cp:lastModifiedBy>
  <cp:revision>1</cp:revision>
  <dcterms:created xsi:type="dcterms:W3CDTF">2021-12-02T01:46:32Z</dcterms:created>
  <dcterms:modified xsi:type="dcterms:W3CDTF">2022-11-23T08:06:25Z</dcterms:modified>
</cp:coreProperties>
</file>